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72" r:id="rId10"/>
    <p:sldId id="271" r:id="rId11"/>
    <p:sldId id="269" r:id="rId12"/>
    <p:sldId id="274" r:id="rId13"/>
    <p:sldId id="273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EECD-93F4-45A4-A878-D6FD34556FD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A324-B51F-46A5-9CD8-F257DA367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66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EECD-93F4-45A4-A878-D6FD34556FD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A324-B51F-46A5-9CD8-F257DA367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1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EECD-93F4-45A4-A878-D6FD34556FD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A324-B51F-46A5-9CD8-F257DA367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EECD-93F4-45A4-A878-D6FD34556FD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A324-B51F-46A5-9CD8-F257DA367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3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EECD-93F4-45A4-A878-D6FD34556FD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A324-B51F-46A5-9CD8-F257DA367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0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EECD-93F4-45A4-A878-D6FD34556FD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A324-B51F-46A5-9CD8-F257DA367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73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EECD-93F4-45A4-A878-D6FD34556FD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A324-B51F-46A5-9CD8-F257DA367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EECD-93F4-45A4-A878-D6FD34556FD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A324-B51F-46A5-9CD8-F257DA367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69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EECD-93F4-45A4-A878-D6FD34556FD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A324-B51F-46A5-9CD8-F257DA367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96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EECD-93F4-45A4-A878-D6FD34556FD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A324-B51F-46A5-9CD8-F257DA367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20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EECD-93F4-45A4-A878-D6FD34556FD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7A324-B51F-46A5-9CD8-F257DA367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58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3EECD-93F4-45A4-A878-D6FD34556FDC}" type="datetimeFigureOut">
              <a:rPr lang="ru-RU" smtClean="0"/>
              <a:t>24.03.2018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7A324-B51F-46A5-9CD8-F257DA367D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1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ÐºÐ°ÑÑÐ¸Ð½ÐºÐ¸ Ð´ÐµÐ½Ñ Ð¿ÑÐ°Ð²Ð¾ÑÐ»Ð°Ð²Ð½Ð¾Ð¹ ÐºÐ½Ð¸Ð³Ð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4600" y="279401"/>
            <a:ext cx="4787900" cy="5206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МДОУ «Детский сад №68»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6200" y="3721100"/>
            <a:ext cx="6604000" cy="2997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Подготовили и провели воспитатели:</a:t>
            </a:r>
          </a:p>
          <a:p>
            <a:r>
              <a:rPr lang="ru-RU" sz="3600" b="1" dirty="0" err="1" smtClean="0">
                <a:solidFill>
                  <a:srgbClr val="C00000"/>
                </a:solidFill>
              </a:rPr>
              <a:t>Пьянзина</a:t>
            </a:r>
            <a:r>
              <a:rPr lang="ru-RU" sz="3600" b="1" dirty="0" smtClean="0">
                <a:solidFill>
                  <a:srgbClr val="C00000"/>
                </a:solidFill>
              </a:rPr>
              <a:t> Е.П.</a:t>
            </a:r>
          </a:p>
          <a:p>
            <a:r>
              <a:rPr lang="ru-RU" sz="3600" b="1" dirty="0" err="1" smtClean="0">
                <a:solidFill>
                  <a:srgbClr val="C00000"/>
                </a:solidFill>
              </a:rPr>
              <a:t>Ежикова</a:t>
            </a:r>
            <a:r>
              <a:rPr lang="ru-RU" sz="3600" b="1" dirty="0" smtClean="0">
                <a:solidFill>
                  <a:srgbClr val="C00000"/>
                </a:solidFill>
              </a:rPr>
              <a:t> Н.Б.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Саранск</a:t>
            </a:r>
          </a:p>
          <a:p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0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r="1219" b="235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Православная книга фото\DSCN266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8178799" cy="593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21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r="1219" b="235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Православная книга фото\DSCN26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482600"/>
            <a:ext cx="8242299" cy="5905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39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r="1219" b="235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Православная книга фото\DSCN26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457200"/>
            <a:ext cx="8204199" cy="593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51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r="1219" b="235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Православная книга фото\DSCN267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69900"/>
            <a:ext cx="8610599" cy="59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853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r="1219" b="235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Православная книга фото\DSCN26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8407399" cy="593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60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6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548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Ð°ÑÑÐ¸Ð½ÐºÐ¸ Ð¿Ð¾ Ð·Ð°Ð¿ÑÐ¾ÑÑ Ð¤Ð¾Ð½Ñ Ð´Ð»Ñ Ð¿ÑÐµÐ·ÐµÐ½ÑÐ°ÑÐ¸Ð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2146300"/>
            <a:ext cx="10515600" cy="3098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+mn-lt"/>
              </a:rPr>
              <a:t>Цель: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 Познакомить детей с праздником «День православной книги», приобщать детей к духовной культуре.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2393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r="1219" b="235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Православная книга фото\DSCN265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69900"/>
            <a:ext cx="8610600" cy="591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37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r="1219" b="235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Православная книга фото\DSCN26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444500"/>
            <a:ext cx="8521700" cy="5968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27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r="1219" b="235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Православная книга фото\DSCN26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431800"/>
            <a:ext cx="8661399" cy="601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107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r="1219" b="235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Православная книга фото\DSCN26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31800"/>
            <a:ext cx="8597899" cy="5956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94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r="1219" b="2350"/>
          <a:stretch/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Православная книга фото\DSCN26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57200"/>
            <a:ext cx="8496299" cy="5956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87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ÐÐ¾ÑÐ¾Ð¶ÐµÐµ Ð¸Ð·Ð¾Ð±ÑÐ°Ð¶ÐµÐ½Ð¸Ðµ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" r="1219" b="2350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F:\Православная книга фото\DSCN26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457200"/>
            <a:ext cx="8394699" cy="59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6918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36</Words>
  <Application>Microsoft Office PowerPoint</Application>
  <PresentationFormat>Широкоэкранный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МДОУ «Детский сад №68»</vt:lpstr>
      <vt:lpstr>Презентация PowerPoint</vt:lpstr>
      <vt:lpstr>Цель: Познакомить детей с праздником «День православной книги», приобщать детей к духовной культуре.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</cp:revision>
  <dcterms:created xsi:type="dcterms:W3CDTF">2018-03-24T19:10:44Z</dcterms:created>
  <dcterms:modified xsi:type="dcterms:W3CDTF">2018-03-24T19:53:36Z</dcterms:modified>
</cp:coreProperties>
</file>