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>
        <p:scale>
          <a:sx n="83" d="100"/>
          <a:sy n="83" d="100"/>
        </p:scale>
        <p:origin x="-74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32909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7" name="Рисунок 6" descr="Рисунок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00098" y="6419124"/>
            <a:ext cx="2962411" cy="438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85720" y="0"/>
            <a:ext cx="857256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500042"/>
            <a:ext cx="5686436" cy="1143000"/>
          </a:xfrm>
        </p:spPr>
        <p:txBody>
          <a:bodyPr/>
          <a:lstStyle>
            <a:lvl1pPr>
              <a:defRPr b="1" cap="none" spc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8" name="Рисунок 7" descr="спорт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914180" cy="2240276"/>
          </a:xfrm>
          <a:prstGeom prst="rect">
            <a:avLst/>
          </a:prstGeom>
        </p:spPr>
      </p:pic>
      <p:pic>
        <p:nvPicPr>
          <p:cNvPr id="9" name="Рисунок 8" descr="Рисунок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500098" y="6419124"/>
            <a:ext cx="2962411" cy="43887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u="sng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Спортивный уголок в ДОУ</a:t>
            </a:r>
            <a:endParaRPr lang="ru-RU" sz="6600" u="sng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5. Для игр и упражнений с </a:t>
            </a:r>
            <a:r>
              <a:rPr lang="ru-RU" sz="32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прыжками,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перешагиванием, 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подъема и спуска</a:t>
            </a: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скакалки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шнуры;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 бруски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04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6</a:t>
            </a:r>
            <a:r>
              <a:rPr lang="ru-RU" sz="32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Для игр и упражнений с бросанием, ловлей, метанием: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кольцеброс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мячи резиновые разных размеров;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попрыгунчики (средние и старшие группы) 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мячи или мешочки с песком для метания (средние и старшие группы) 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корзины для игр с бросанием;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мишень для метания или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дартс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 с мячиками на липучках (средний и старший возраст) ;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кегли;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нестандартное оборудование.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33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Нетрадиционное оборудование </a:t>
            </a:r>
            <a:endParaRPr lang="ru-RU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Любовь\Desktop\к 23 февраля\к спортивному уголку\313541_sam_7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581127"/>
            <a:ext cx="2504599" cy="18784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028" name="Picture 4" descr="C:\Users\Любовь\Desktop\к 23 февраля\к спортивному уголку\massazher3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2724897" cy="20448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8" name="Picture 3" descr="C:\Users\Любовь\Desktop\к 23 февраля\к спортивному уголку\Nestandartnoe-fizkulturnoe-oborudovanie-v-rabote-s-doshkolnikami-«Osminozhka»-«Veseloe-solnyshko»-«Tarelochki-–-shumelochki»-«Cvetnaja-poljanka»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2479094" cy="18720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Любовь\Desktop\к 23 февраля\к спортивному уголку\313541_sam_74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2448272" cy="18875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84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Любовь\Desktop\к 23 февраля\к спортивному уголку\ca28fd645bda6be7ada316545f816abc.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1800200" cy="2400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100" name="Picture 4" descr="C:\Users\Любовь\Desktop\к 23 февраля\к спортивному уголку\detsad-288142-14209912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4219"/>
            <a:ext cx="3024336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Любовь\Desktop\к 23 февраля\к спортивному уголку\e87b94803e396c8fd50271dda8b5a9bc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34" y="4485963"/>
            <a:ext cx="2859211" cy="2255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43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221488" cy="3275888"/>
          </a:xfrm>
        </p:spPr>
        <p:txBody>
          <a:bodyPr>
            <a:prstTxWarp prst="textWave1">
              <a:avLst>
                <a:gd name="adj1" fmla="val 20000"/>
                <a:gd name="adj2" fmla="val 0"/>
              </a:avLst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!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38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980728"/>
            <a:ext cx="5686436" cy="1143000"/>
          </a:xfrm>
        </p:spPr>
        <p:txBody>
          <a:bodyPr>
            <a:normAutofit fontScale="90000"/>
          </a:bodyPr>
          <a:lstStyle/>
          <a:p>
            <a:r>
              <a:rPr lang="ru-RU" sz="3100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физкультурного уголка: </a:t>
            </a:r>
            <a:r>
              <a:rPr lang="ru-RU" sz="3100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Физкультурный уголок служит удовлетворению потребности дошкольника в движении и приобщению его к здоровому образу жизни. </a:t>
            </a:r>
            <a:b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58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физкультурного уголка: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движений и совершенствование двигательных функций;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для возраста физической подготовленности;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опорно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двигательного аппарата;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для активного отдыха, радостной содержательной деятельности в коллективных играх и развлечениях;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занятиям физической культуры и спорту.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Требования к спортивному уголку</a:t>
            </a:r>
            <a: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810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Безопасность: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спортивный уголок </a:t>
            </a:r>
            <a:r>
              <a:rPr lang="ru-RU" sz="20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должен быть устойчивым, весь инвентарь исправный</a:t>
            </a:r>
            <a:r>
              <a:rPr lang="ru-RU" sz="2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может быть размещен: в приемной, групповой или спальной комнате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Уголок должен логично вписываться в интерьер комнаты и быть эстетически оформлен.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Уголок должен быть доступным в использовании каждым ребенком.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Уголок должен соответствовать возрасту детей и требованиям программы, учитывать интересы, как мальчиков, так и девочек.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8222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МЛАДШИЙ ДОШКОЛЬНЫЙ ВОЗРАСТ</a:t>
            </a:r>
            <a: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6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Физкультурные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пособия в младшем дошкольном возрасте важно разместить таким образом, чтобы они способствовали проявлению двигательной активности детей.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Все имеющиеся пособия лучше вносить постепенно, чередуя их. 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СРЕДНИЙ ДОШКОЛЬНЫЙ ВОЗРАСТ</a:t>
            </a:r>
            <a:r>
              <a:rPr lang="ru-RU" sz="3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В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среднем возрасте дети стремятся к выполнению движений разными способами, выбирая наиболее рациональный.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Необходимо в этот период варьировать местоположение оборудования, периодически убирая то, которое наскучило детям.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Во второй половине года необходимо пополнять уголок иллюстрированным материалом, дидактическими и настольными играми для ознакомления детей с видами спорта.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СТАРШИЙ ДОШКОЛЬНЫЙ ВОЗРАСТ</a:t>
            </a:r>
            <a:r>
              <a:rPr lang="ru-RU" sz="3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старших дошкольников целесообразно создать вариативные, усложненные условия для выполнения разных видов физических упражнений с использованием пособий.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В старших группах необходимо знакомить детей с важнейшими событиями спортивной жизни страны и помещать соответствующий материал в уголке (иллюстрации, игры, и т. д.)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Уголок должен активно использоваться в течение дня (индивидуальная работа с детьми, самостоятельная деятельность детей)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38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Комплектация уголков: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 Теоретический материал: 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1000"/>
              </a:spcAft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картотека подвижных игр в соответствии с возрастом детей;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картотека малоподвижных игр в соответствии с возрастом детей;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картотека физкультминуток в соответствии с возрастом детей;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картотека утренних гимнастик в соответствии с возрастом детей;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картотека бодрящих гимнастик в соответствии с возрастом детей;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картотека считалок </a:t>
            </a: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( со II младшей группы во </a:t>
            </a: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II половине года) 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17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иллюстрированный материал по </a:t>
            </a:r>
            <a:r>
              <a:rPr lang="ru-RU" sz="1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зимним, </a:t>
            </a:r>
            <a:r>
              <a:rPr lang="ru-RU" sz="17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летним видам спорта </a:t>
            </a:r>
            <a:r>
              <a:rPr lang="ru-RU" sz="1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(со средней группы </a:t>
            </a:r>
            <a:r>
              <a:rPr lang="ru-RU" sz="17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во II половине года) </a:t>
            </a:r>
            <a:r>
              <a:rPr lang="ru-RU" sz="1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spcAft>
                <a:spcPts val="1000"/>
              </a:spcAft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символика и материалы по истории Олимпийского движения (средняя группа во II половине года) ;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1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сведения о важнейших событиях спортивной жизни страны (старшие группы) .</a:t>
            </a:r>
            <a:endParaRPr lang="ru-RU" sz="1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2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 Игры (средние и старшие группы) </a:t>
            </a: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дидактические игры о спорте: настольно-печатные игры, парные картинки, лото, домино, лабиринт, разрезные картинки,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пазлы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игры с фишками и т. д.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спортивные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настольные игры (хоккей, баскетбол, футбол и т. д.) .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</a:t>
            </a:r>
            <a:r>
              <a:rPr lang="ru-RU" b="1" u="sng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 </a:t>
            </a:r>
            <a:r>
              <a:rPr lang="ru-RU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Атрибуты</a:t>
            </a:r>
            <a:r>
              <a:rPr lang="ru-RU" b="1" u="sng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для подвижных и малоподвижных игр</a:t>
            </a:r>
            <a:r>
              <a:rPr lang="ru-RU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эмблемы, маски, оборудование (например – ленточки, для всех возрастных групп.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0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 Для профилактики плоскостопия и развития мелкой моторики рук: </a:t>
            </a:r>
            <a: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2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32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мешочки с крупой (бобы, горох, фасоль и т. д.) в разных формах для ходьбы;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коврики и массажные дорожки с рельефами, «ребрами», резиновыми шипами и т. д. 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бросовый материал (шишки,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футляры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от киндер сюрпризов и т. д.) для захвата и перекладывания с места на место стопами и пальцами ног.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нестандартное оборудование, сделанное своими руками;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массажные мячики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мешочки с разной крупой для рук;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- эспандер (средний и старший возраст) 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32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697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Спортивный уголок в ДОУ</vt:lpstr>
      <vt:lpstr>Главная цель физкультурного уголка:  Физкультурный уголок служит удовлетворению потребности дошкольника в движении и приобщению его к здоровому образу жизни.  </vt:lpstr>
      <vt:lpstr>Требования к спортивному уголку </vt:lpstr>
      <vt:lpstr>МЛАДШИЙ ДОШКОЛЬНЫЙ ВОЗРАСТ </vt:lpstr>
      <vt:lpstr>СРЕДНИЙ ДОШКОЛЬНЫЙ ВОЗРАСТ </vt:lpstr>
      <vt:lpstr>СТАРШИЙ ДОШКОЛЬНЫЙ ВОЗРАСТ </vt:lpstr>
      <vt:lpstr>Комплектация уголков: 1. Теоретический материал:  </vt:lpstr>
      <vt:lpstr>2. Игры (средние и старшие группы) </vt:lpstr>
      <vt:lpstr>4. Для профилактики плоскостопия и развития мелкой моторики рук:  </vt:lpstr>
      <vt:lpstr>5. Для игр и упражнений с прыжками, перешагиванием,  подъема и спуска</vt:lpstr>
      <vt:lpstr>6. Для игр и упражнений с бросанием, ловлей, метанием: </vt:lpstr>
      <vt:lpstr>Нетрадиционное оборудование </vt:lpstr>
      <vt:lpstr>Дыхательная гимнастика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comp1</cp:lastModifiedBy>
  <cp:revision>23</cp:revision>
  <dcterms:modified xsi:type="dcterms:W3CDTF">2019-11-22T10:37:41Z</dcterms:modified>
</cp:coreProperties>
</file>