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0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8" r:id="rId18"/>
    <p:sldId id="272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7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8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1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8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75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3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4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4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9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2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4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1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4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1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3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3F3A-7E0F-444E-88EF-DC277880892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B0BB1A-344C-4872-A112-D732DD49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3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074" y="1309256"/>
            <a:ext cx="10245436" cy="15586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Фронтальное занятие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тему: «Звук З»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759150" cy="19249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Старшая группа ОНР</a:t>
            </a:r>
          </a:p>
          <a:p>
            <a:r>
              <a:rPr lang="ru-RU" sz="2800" smtClean="0">
                <a:solidFill>
                  <a:srgbClr val="0070C0"/>
                </a:solidFill>
              </a:rPr>
              <a:t>Подготовила:учитель-логопед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Новикова Л.Н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90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gaterem.ru/wa-data/public/shop/products/95/30/163095/images/230965/230965.97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891"/>
            <a:ext cx="4261879" cy="38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megaterem.ru/wa-data/public/shop/products/95/30/163095/images/230965/230965.97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33" y="370748"/>
            <a:ext cx="2768957" cy="26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megaterem.ru/wa-data/public/shop/products/95/30/163095/images/230965/230965.97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39" y="3802008"/>
            <a:ext cx="2768957" cy="26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egaterem.ru/wa-data/public/shop/products/95/30/163095/images/230965/230965.97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76" y="1951150"/>
            <a:ext cx="2768957" cy="26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2.freepng.ru/20180321/fqq/kisspng-lock-computer-icons-key-clip-art-padlock-pictures-5ab1dd01425a43.8135255715216058892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255"/>
            <a:ext cx="3541690" cy="34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2.freepng.ru/20180321/fqq/kisspng-lock-computer-icons-key-clip-art-padlock-pictures-5ab1dd01425a43.8135255715216058892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28" y="0"/>
            <a:ext cx="3373236" cy="31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g2.freepng.ru/20180321/fqq/kisspng-lock-computer-icons-key-clip-art-padlock-pictures-5ab1dd01425a43.8135255715216058892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28" y="3346361"/>
            <a:ext cx="3373236" cy="31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2.freepng.ru/20180321/fqq/kisspng-lock-computer-icons-key-clip-art-padlock-pictures-5ab1dd01425a43.8135255715216058892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764" y="2125012"/>
            <a:ext cx="3373236" cy="31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9" y="2537138"/>
            <a:ext cx="9813700" cy="251138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Игра: «Скажи ласково»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61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7.pngegg.com/pngimages/238/172/png-clipart-ladybug-on-brown-backyard-fence-fences-wire-fence-fence-grass-fenc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02299" cy="39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7.pngegg.com/pngimages/238/172/png-clipart-ladybug-on-brown-backyard-fence-fences-wire-fence-fence-grass-fenc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06" y="965914"/>
            <a:ext cx="2292439" cy="16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kartinki-cvetov.ru/rozy/malinovaja-r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9" y="3310948"/>
            <a:ext cx="2987899" cy="35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kartinki-cvetov.ru/rozy/malinovaja-roz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4149335"/>
            <a:ext cx="1650644" cy="19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g2.freepng.es/20180515/tzw/kisspng-whiskers-domestic-rabbit-hare-easter-bunny-5afb97505296d9.7420108115264377123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18208" cy="34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g2.freepng.es/20180515/tzw/kisspng-whiskers-domestic-rabbit-hare-easter-bunny-5afb97505296d9.7420108115264377123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88" y="682582"/>
            <a:ext cx="2439551" cy="20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189131.selcdn.ru/leonardo/uploadsForSiteId/33305/content/8c5713a5-c49d-4fbe-99e4-943a371f36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5629"/>
            <a:ext cx="4133090" cy="35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189131.selcdn.ru/leonardo/uploadsForSiteId/33305/content/8c5713a5-c49d-4fbe-99e4-943a371f36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46" y="4410411"/>
            <a:ext cx="2384738" cy="19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07a/0016e3d9-d9d155ce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" y="0"/>
            <a:ext cx="3965666" cy="34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07a/0016e3d9-d9d155ce/img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5" y="619259"/>
            <a:ext cx="2215167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llinashop.ru/_mod_files/ce_images/4_otdel-Arti-M/354-1727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3464417"/>
            <a:ext cx="3078051" cy="33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llinashop.ru/_mod_files/ce_images/4_otdel-Arti-M/354-1727(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5" y="4146996"/>
            <a:ext cx="1818759" cy="19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904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Проговори </a:t>
            </a:r>
            <a:r>
              <a:rPr lang="ru-RU" dirty="0" err="1" smtClean="0"/>
              <a:t>чистоговорку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7132" y="1700011"/>
            <a:ext cx="8139447" cy="47136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За-за-за – на лугу коза</a:t>
            </a:r>
          </a:p>
          <a:p>
            <a:r>
              <a:rPr lang="ru-RU" sz="4000" dirty="0" err="1" smtClean="0"/>
              <a:t>Зу-зу-зу</a:t>
            </a:r>
            <a:r>
              <a:rPr lang="ru-RU" sz="4000" dirty="0" smtClean="0"/>
              <a:t> – не боимся мы козу</a:t>
            </a:r>
          </a:p>
          <a:p>
            <a:r>
              <a:rPr lang="ru-RU" sz="4000" dirty="0" err="1" smtClean="0"/>
              <a:t>Зы-зы-зы</a:t>
            </a:r>
            <a:r>
              <a:rPr lang="ru-RU" sz="4000" dirty="0" smtClean="0"/>
              <a:t> – у нас нет козы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395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609600"/>
            <a:ext cx="10869769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Подобрать слова-родственники к предмету заяц: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зайчиха, зайчонок, зайчата, зайчик, зайчишка,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зайчище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заячий, Зайцев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https://img2.freepng.es/20180515/tzw/kisspng-whiskers-domestic-rabbit-hare-easter-bunny-5afb97505296d9.7420108115264377123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2047740"/>
            <a:ext cx="6027313" cy="46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599"/>
            <a:ext cx="8878790" cy="5301803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/>
              <a:t>Физминутка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Девочки и мальчики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Прыгают как зайчики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Ножками топают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Ручками хлопают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Головками кивают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 тихо приседают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938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699" y="648236"/>
            <a:ext cx="10238704" cy="1320800"/>
          </a:xfrm>
        </p:spPr>
        <p:txBody>
          <a:bodyPr/>
          <a:lstStyle/>
          <a:p>
            <a:r>
              <a:rPr lang="ru-RU" dirty="0"/>
              <a:t>Подобрать признаки и действия к предметам</a:t>
            </a:r>
          </a:p>
        </p:txBody>
      </p:sp>
      <p:pic>
        <p:nvPicPr>
          <p:cNvPr id="7" name="Picture 2" descr="http://i.mycdn.me/i?r=AzEPZsRbOZEKgBhR0XGMT1RkwPzVYWEr4kLAAOIBKHQeqqaKTM5SRkZCeTgDn6uOy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1803042"/>
            <a:ext cx="4507605" cy="45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un9-54.userapi.com/c855724/v855724710/238cae/zkPrUtAJN-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26" y="2160588"/>
            <a:ext cx="350784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Был как трость, а дождь пошел – превратился в блин большой.</a:t>
            </a:r>
            <a:endParaRPr lang="ru-RU" sz="3600" dirty="0"/>
          </a:p>
        </p:txBody>
      </p:sp>
      <p:pic>
        <p:nvPicPr>
          <p:cNvPr id="1026" name="Picture 2" descr="https://clipart-best.com/img/umbrella/umbrella-clip-art-6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027703"/>
            <a:ext cx="4513262" cy="45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0006" y="609600"/>
            <a:ext cx="8229600" cy="7555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Составь предложение</a:t>
            </a:r>
            <a:endParaRPr lang="ru-RU" sz="4400" dirty="0"/>
          </a:p>
        </p:txBody>
      </p:sp>
      <p:pic>
        <p:nvPicPr>
          <p:cNvPr id="8" name="Picture 2" descr="https://ds04.infourok.ru/uploads/ex/007a/0016e3d9-d9d155ce/img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860"/>
            <a:ext cx="2690657" cy="283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egaterem.ru/wa-data/public/shop/products/95/30/163095/images/230965/230965.97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57" y="2806213"/>
            <a:ext cx="2653048" cy="24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7.pngegg.com/pngimages/238/172/png-clipart-ladybug-on-brown-backyard-fence-fences-wire-fence-fence-grass-fenc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41" y="2662860"/>
            <a:ext cx="2240924" cy="248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g2.freepng.es/20180515/tzw/kisspng-whiskers-domestic-rabbit-hare-easter-bunny-5afb97505296d9.7420108115264377123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20" y="2581238"/>
            <a:ext cx="3214169" cy="24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d.multiurok.ru/html/2017/02/21/s_58ac7934ed51e/569194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0844/000845a3-0d8ff99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063" y="2021983"/>
            <a:ext cx="10303098" cy="29106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Игра: «Назови лишнюю картинку»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2.freepng.ru/20181207/vaw/kisspng-clip-art-image-portable-network-graphics-vector-gr-blue-red-umbrella-png-clip-art-image-gallery-yop-5c0b0c11f0fd87.3021997415442278579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" y="135211"/>
            <a:ext cx="3209879" cy="29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yt3.ggpht.com/a/AATXAJxE-58divzQcy70PrcuyEcdNLIm0O0BeAQm2eJQ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71" y="0"/>
            <a:ext cx="3299629" cy="33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7.pngwing.com/pngs/716/122/png-transparent-brown-and-blue-castle-illustration-castle-cartoon-castle-cartoon-character-building-pos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" y="3232598"/>
            <a:ext cx="3090930" cy="36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dn.pixabay.com/photo/2013/07/12/19/23/padlock-154684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3" y="202833"/>
            <a:ext cx="2704563" cy="28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mg2.freepng.ru/20180226/beq/kisspng-vase-ceramic-porcelain-vase-5a93b7ea03f0e8.12585234151963031401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71" y="3335628"/>
            <a:ext cx="3299629" cy="35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yt3.ggpht.com/a/AATXAJwErGIHxRWGC7dQEkukTXV21XqzIzx_kncQK4pv=s900-c-k-c0xffffffff-no-rj-m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83" y="77272"/>
            <a:ext cx="3090930" cy="29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g2.freepng.ru/20180403/piq/kisspng-pink-ribbon-clip-art-red-ribbon-5ac35d34bb35b9.45389064152275282076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75" y="3509499"/>
            <a:ext cx="2887907" cy="33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st3.depositphotos.com/1719108/13112/i/950/depositphotos_131124500-stock-photo-horned-goat-is-running-jump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76" y="3403249"/>
            <a:ext cx="3075003" cy="3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mg2.freepng.ru/20181207/vaw/kisspng-clip-art-image-portable-network-graphics-vector-gr-blue-red-umbrella-png-clip-art-image-gallery-yop-5c0b0c11f0fd87.30219974154422785798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" y="135211"/>
            <a:ext cx="3266315" cy="29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7" y="2206580"/>
            <a:ext cx="10187188" cy="362754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Игра: «Один-много, много чего?»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113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g-fotki.yandex.ru/get/4/200418627.d8/0_14baa3_52fa64a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0" y="1545465"/>
            <a:ext cx="3653811" cy="37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g-fotki.yandex.ru/get/4/200418627.d8/0_14baa3_52fa64a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07" y="3412902"/>
            <a:ext cx="2971347" cy="30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-fotki.yandex.ru/get/4/200418627.d8/0_14baa3_52fa64a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47" y="225380"/>
            <a:ext cx="2582866" cy="2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-fotki.yandex.ru/get/4/200418627.d8/0_14baa3_52fa64a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66" y="886497"/>
            <a:ext cx="2971347" cy="30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3.depositphotos.com/1719108/13112/i/950/depositphotos_131124500-stock-photo-horned-goat-is-running-jump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64406"/>
            <a:ext cx="3902299" cy="36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t3.depositphotos.com/1719108/13112/i/950/depositphotos_131124500-stock-photo-horned-goat-is-running-jump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44" y="3811945"/>
            <a:ext cx="3477296" cy="30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3.depositphotos.com/1719108/13112/i/950/depositphotos_131124500-stock-photo-horned-goat-is-running-jump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54" y="2172235"/>
            <a:ext cx="3477296" cy="30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3.depositphotos.com/1719108/13112/i/950/depositphotos_131124500-stock-photo-horned-goat-is-running-jump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51" y="0"/>
            <a:ext cx="3477296" cy="30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fc/d5/63/fcd563b0f3367182428a803f88934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465"/>
            <a:ext cx="4133090" cy="37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736x/fc/d5/63/fcd563b0f3367182428a803f88934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74" y="103031"/>
            <a:ext cx="3067318" cy="26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736x/fc/d5/63/fcd563b0f3367182428a803f88934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10" y="4028941"/>
            <a:ext cx="3067318" cy="26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736x/fc/d5/63/fcd563b0f3367182428a803f88934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92" y="1884608"/>
            <a:ext cx="3067318" cy="26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77</Words>
  <Application>Microsoft Office PowerPoint</Application>
  <PresentationFormat>Произвольный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Фронтальное занятие  на тему: «Звук З»</vt:lpstr>
      <vt:lpstr>Презентация PowerPoint</vt:lpstr>
      <vt:lpstr>Презентация PowerPoint</vt:lpstr>
      <vt:lpstr>Игра: «Назови лишнюю картинку»</vt:lpstr>
      <vt:lpstr>Презентация PowerPoint</vt:lpstr>
      <vt:lpstr>Игра: «Один-много, много чего?»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Игра: «Скажи ласково»</vt:lpstr>
      <vt:lpstr>Презентация PowerPoint</vt:lpstr>
      <vt:lpstr>Презентация PowerPoint</vt:lpstr>
      <vt:lpstr>Презентация PowerPoint</vt:lpstr>
      <vt:lpstr>Проговори чистоговорку</vt:lpstr>
      <vt:lpstr>Подобрать слова-родственники к предмету заяц:  зайчиха, зайчонок, зайчата, зайчик, зайчишка, зайчище, заячий, Зайцев</vt:lpstr>
      <vt:lpstr>Физминутка  Девочки и мальчики Прыгают как зайчики Ножками топают Ручками хлопают Головками кивают И тихо приседают </vt:lpstr>
      <vt:lpstr>Подобрать признаки и действия к предметам</vt:lpstr>
      <vt:lpstr>Составь предложение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Фронтальное занятие  на тему: Звук З</dc:title>
  <dc:creator>user</dc:creator>
  <cp:lastModifiedBy>HOME</cp:lastModifiedBy>
  <cp:revision>25</cp:revision>
  <dcterms:created xsi:type="dcterms:W3CDTF">2021-03-28T16:06:27Z</dcterms:created>
  <dcterms:modified xsi:type="dcterms:W3CDTF">2021-04-19T16:23:01Z</dcterms:modified>
</cp:coreProperties>
</file>