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274" r:id="rId3"/>
    <p:sldId id="262" r:id="rId4"/>
    <p:sldId id="259" r:id="rId5"/>
    <p:sldId id="257" r:id="rId6"/>
    <p:sldId id="258" r:id="rId7"/>
    <p:sldId id="260" r:id="rId8"/>
    <p:sldId id="261" r:id="rId9"/>
    <p:sldId id="275" r:id="rId10"/>
    <p:sldId id="278" r:id="rId11"/>
    <p:sldId id="279" r:id="rId12"/>
    <p:sldId id="263" r:id="rId13"/>
    <p:sldId id="264" r:id="rId14"/>
    <p:sldId id="265" r:id="rId15"/>
    <p:sldId id="266" r:id="rId16"/>
    <p:sldId id="269" r:id="rId17"/>
    <p:sldId id="271" r:id="rId18"/>
    <p:sldId id="267" r:id="rId19"/>
    <p:sldId id="268" r:id="rId20"/>
    <p:sldId id="270" r:id="rId21"/>
    <p:sldId id="276" r:id="rId22"/>
    <p:sldId id="277" r:id="rId23"/>
    <p:sldId id="27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3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45C3-FF14-47C4-A02C-09C1AB4FDC4B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C0E68-F580-4328-BB98-CCA7D2919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B8BD-C2CD-4E6E-9133-6E52C02DAC91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E8537-4005-4D1B-AFC6-45428B619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04A4E3-1120-41CE-AFC9-A18BBDAFAB5D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B4F94-4D5B-46D2-BA35-3CC151C9DC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155E17-4D06-4452-9AF9-F5FD2FA05EC6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D42FCF-7C44-4A64-A34B-093EAFF6F90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3771A0-7CAF-4D41-AD48-D97126728DC7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6D1EE3-876D-4DA4-BD12-6A4A898A40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5E8546-B1BD-4604-9731-766A709410E1}" type="datetimeFigureOut">
              <a:rPr lang="ru-RU" smtClean="0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E02D68-D66F-483E-9393-3DD904F52E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268760"/>
            <a:ext cx="60486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Фотоотчёт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«</a:t>
            </a:r>
            <a:r>
              <a:rPr lang="ru-RU" sz="4400" b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Как </a:t>
            </a:r>
            <a:r>
              <a:rPr lang="ru-RU" sz="4400" b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прошло наше</a:t>
            </a:r>
            <a:r>
              <a:rPr lang="ru-RU" sz="4400" b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ru-RU" sz="4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лето»</a:t>
            </a:r>
            <a:endParaRPr lang="ru-RU" sz="4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403649" y="3429000"/>
            <a:ext cx="4897140" cy="23034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Авторы: воспитатели группы №6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Ефремова Т. П. , Николаева О. А.</a:t>
            </a: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МДОУ «Детский сад №93»</a:t>
            </a:r>
            <a:endParaRPr lang="ru-RU" sz="8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г</a:t>
            </a:r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.о. Саранск 2018г.</a:t>
            </a:r>
            <a:endParaRPr lang="ru-RU" sz="8000" b="1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Посетили «Птичью столовую»</a:t>
            </a:r>
            <a:endParaRPr lang="ru-RU" dirty="0"/>
          </a:p>
        </p:txBody>
      </p:sp>
      <p:pic>
        <p:nvPicPr>
          <p:cNvPr id="3" name="Рисунок 2" descr="C:\Users\home\Desktop\Новая папка (3)\IMG_20180516_1048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539036" cy="411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Рассматривали ель.</a:t>
            </a:r>
            <a:endParaRPr lang="ru-RU" dirty="0"/>
          </a:p>
        </p:txBody>
      </p:sp>
      <p:pic>
        <p:nvPicPr>
          <p:cNvPr id="3" name="Рисунок 2" descr="C:\Users\home\Desktop\Новая папка (3)\IMG_20180517_0945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16832"/>
            <a:ext cx="5551338" cy="391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Приходили в гости </a:t>
            </a:r>
            <a:r>
              <a:rPr lang="ru-RU" dirty="0" err="1" smtClean="0"/>
              <a:t>Фиксики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Users\home\Desktop\Новая папка (3)\IMG_20180821_092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3600400" cy="446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Встречались с разными людьми.</a:t>
            </a:r>
            <a:br>
              <a:rPr lang="ru-RU" dirty="0" smtClean="0"/>
            </a:br>
            <a:r>
              <a:rPr lang="ru-RU" dirty="0" smtClean="0"/>
              <a:t>«День ПДД»</a:t>
            </a:r>
            <a:endParaRPr lang="ru-RU" dirty="0"/>
          </a:p>
        </p:txBody>
      </p:sp>
      <p:pic>
        <p:nvPicPr>
          <p:cNvPr id="6" name="Рисунок 5" descr="C:\Users\home\Desktop\Новая папка (3)\IMG_20180814_1006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47426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Новая папка (3)\IMG_20180814_102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5" y="1412776"/>
            <a:ext cx="3312367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Собирались дружной компанией.</a:t>
            </a:r>
            <a:endParaRPr lang="ru-RU" dirty="0"/>
          </a:p>
        </p:txBody>
      </p:sp>
      <p:pic>
        <p:nvPicPr>
          <p:cNvPr id="3" name="Рисунок 2" descr="C:\Users\home\Desktop\Новая папка (3)\IMG_20180820_105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5418484" cy="388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Пели частушки о  Лете.</a:t>
            </a:r>
            <a:endParaRPr lang="ru-RU" dirty="0"/>
          </a:p>
        </p:txBody>
      </p:sp>
      <p:pic>
        <p:nvPicPr>
          <p:cNvPr id="3" name="Рисунок 2" descr="C:\Users\home\Desktop\Новая папка (3)\IMG_20180828_1045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556792"/>
            <a:ext cx="3852193" cy="496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Участвовали в соревнованиях по </a:t>
            </a:r>
            <a:r>
              <a:rPr lang="ru-RU" dirty="0" err="1" smtClean="0"/>
              <a:t>беговелам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 descr="C:\Users\home\Desktop\Новая папка (3)\IMG_20180630_1351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45638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Новая папка (3)\IMG_20180630_1016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3276129" cy="460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Провели Олимпиаду 2018.</a:t>
            </a:r>
            <a:endParaRPr lang="ru-RU" dirty="0"/>
          </a:p>
        </p:txBody>
      </p:sp>
      <p:pic>
        <p:nvPicPr>
          <p:cNvPr id="3" name="Рисунок 2" descr="C:\Users\home\Desktop\Новая папка (3)\IMG_20180727_095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Соревновались, но не только в спорте.</a:t>
            </a:r>
            <a:endParaRPr lang="ru-RU" dirty="0"/>
          </a:p>
        </p:txBody>
      </p:sp>
      <p:pic>
        <p:nvPicPr>
          <p:cNvPr id="3" name="Рисунок 2" descr="C:\Users\home\Desktop\Новая папка (3)\IMG_20180727_0944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338437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Новая папка (3)\IMG_20180810_1639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4198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Играли в разные игры.</a:t>
            </a:r>
            <a:endParaRPr lang="ru-RU" dirty="0"/>
          </a:p>
        </p:txBody>
      </p:sp>
      <p:pic>
        <p:nvPicPr>
          <p:cNvPr id="3" name="Рисунок 2" descr="C:\Users\home\Desktop\Новая папка (3)\IMG_20180810_1012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фото  к презентации\P107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525637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мы делали этим летом…?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412776"/>
            <a:ext cx="50223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Солнце скрылось за домами,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Покидаем детский сад.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Я рассказываю маме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Про себя и про ребят.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Как мы хором песни пели,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Как играли в чехарду,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Что мы пили,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Что мы ели,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/>
              <a:t>Что читали в детсаду.</a:t>
            </a:r>
            <a:br>
              <a:rPr lang="ru-RU" sz="2400" i="1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Рисовали рисунки.</a:t>
            </a:r>
            <a:endParaRPr lang="ru-RU" dirty="0"/>
          </a:p>
        </p:txBody>
      </p:sp>
      <p:pic>
        <p:nvPicPr>
          <p:cNvPr id="3" name="Рисунок 2" descr="C:\Users\home\Desktop\Новая папка (3)\IMG_20180717_1622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490492" cy="366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Нашли заветный </a:t>
            </a:r>
            <a:r>
              <a:rPr lang="ru-RU" dirty="0" err="1" smtClean="0"/>
              <a:t>Цветик-семицветик</a:t>
            </a:r>
            <a:r>
              <a:rPr lang="ru-RU" dirty="0" smtClean="0"/>
              <a:t> и…</a:t>
            </a:r>
            <a:endParaRPr lang="ru-RU" dirty="0"/>
          </a:p>
        </p:txBody>
      </p:sp>
      <p:pic>
        <p:nvPicPr>
          <p:cNvPr id="3" name="Рисунок 2" descr="C:\Users\home\Desktop\Новая папка (3)\IMG_20180809_1052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3600400" cy="470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9888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764704"/>
            <a:ext cx="48782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Вот и кончается лето,</a:t>
            </a:r>
            <a:br>
              <a:rPr lang="ru-RU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Яростно рдеют цветы,</a:t>
            </a:r>
            <a:br>
              <a:rPr lang="ru-RU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Меньше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становится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 света,</a:t>
            </a:r>
            <a:br>
              <a:rPr lang="ru-RU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Ближе приход темноты.</a:t>
            </a:r>
          </a:p>
        </p:txBody>
      </p:sp>
      <p:pic>
        <p:nvPicPr>
          <p:cNvPr id="5" name="Рисунок 4" descr="C:\Users\home\Desktop\IMG_20180517_0948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140968"/>
            <a:ext cx="4554388" cy="316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628800"/>
            <a:ext cx="5238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Дорогое лето! </a:t>
            </a:r>
          </a:p>
          <a:p>
            <a:pPr algn="ctr"/>
            <a:r>
              <a:rPr lang="ru-RU" sz="3200" dirty="0" smtClean="0"/>
              <a:t>На следующий год приходи опять, не задерживайся! </a:t>
            </a:r>
          </a:p>
          <a:p>
            <a:pPr algn="ctr"/>
            <a:r>
              <a:rPr lang="ru-RU" sz="3200" dirty="0" smtClean="0"/>
              <a:t>Мы все тебя ждём.</a:t>
            </a:r>
            <a:endParaRPr lang="ru-RU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веселились от души!</a:t>
            </a:r>
            <a:endParaRPr lang="ru-RU" dirty="0"/>
          </a:p>
        </p:txBody>
      </p:sp>
      <p:pic>
        <p:nvPicPr>
          <p:cNvPr id="3" name="Рисунок 2" descr="C:\Users\home\Desktop\Новая папка (3)\IMG_20180828_1053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45365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Загорали.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237703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132856"/>
            <a:ext cx="403244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ты мне подаришь, лето?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Много солнечного света!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C:\Users\home\Desktop\Новая папка (3)\IMG_20180802_1113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692696"/>
            <a:ext cx="2448273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home\Desktop\Новая папка (3)\IMG_20180802_1113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7" y="2852936"/>
            <a:ext cx="2592288" cy="352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Нашли двух медведей –близнецов.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6" name="Picture 4" descr="C:\Users\home\Desktop\Новая папка (3)\IMG_20180528_18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7" name="Picture 5" descr="C:\Users\home\Desktop\Новая папка (3)\IMG_20180823_1024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Провели «День Шоколада»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/>
          <a:lstStyle/>
          <a:p>
            <a:pPr algn="ctr">
              <a:buNone/>
            </a:pP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052736"/>
            <a:ext cx="4040188" cy="5073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Почему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всех ребят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Лета не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хватает?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Лето, словно шоколад, Очень быстро тает!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C:\Users\home\Desktop\Новая папка (3)\IMG_20180726_1106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124744"/>
            <a:ext cx="3780185" cy="482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«День рождения Российского флага»</a:t>
            </a:r>
            <a:endParaRPr lang="ru-RU" dirty="0"/>
          </a:p>
        </p:txBody>
      </p:sp>
      <p:pic>
        <p:nvPicPr>
          <p:cNvPr id="3" name="Рисунок 2" descr="C:\Users\home\Desktop\Новая папка (3)\IMG_20180822_1032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26642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Новая папка (3)\IMG_20180817_1038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645024"/>
            <a:ext cx="3906316" cy="25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Новая папка (3)\IMG_20180817_110458_BURST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96752"/>
            <a:ext cx="3618284" cy="25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Нашли улитку.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772816"/>
            <a:ext cx="46085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Как хорош он,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летний день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Весело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играет тень,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саду бабочка порхает,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улитка проползает.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:\Users\home\Desktop\Новая папка (3)\IMG_20180813_1127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780185" cy="468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Познакомились с муравьями.</a:t>
            </a:r>
            <a:endParaRPr lang="ru-RU" dirty="0"/>
          </a:p>
        </p:txBody>
      </p:sp>
      <p:pic>
        <p:nvPicPr>
          <p:cNvPr id="3" name="Рисунок 2" descr="C:\Users\home\Desktop\Новая папка (3)\IMG_20180813_1129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72816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211</Words>
  <Application>Microsoft Office PowerPoint</Application>
  <PresentationFormat>Экран (4:3)</PresentationFormat>
  <Paragraphs>40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Что мы делали этим летом…?</vt:lpstr>
      <vt:lpstr>Мы веселились от души!</vt:lpstr>
      <vt:lpstr>Загорали.</vt:lpstr>
      <vt:lpstr>Нашли двух медведей –близнецов.</vt:lpstr>
      <vt:lpstr>Провели «День Шоколада» </vt:lpstr>
      <vt:lpstr>«День рождения Российского флага»</vt:lpstr>
      <vt:lpstr>Нашли улитку.</vt:lpstr>
      <vt:lpstr>Познакомились с муравьями.</vt:lpstr>
      <vt:lpstr>Посетили «Птичью столовую»</vt:lpstr>
      <vt:lpstr>Рассматривали ель.</vt:lpstr>
      <vt:lpstr>Приходили в гости Фиксики.</vt:lpstr>
      <vt:lpstr>Встречались с разными людьми. «День ПДД»</vt:lpstr>
      <vt:lpstr>Собирались дружной компанией.</vt:lpstr>
      <vt:lpstr>Пели частушки о  Лете.</vt:lpstr>
      <vt:lpstr>Участвовали в соревнованиях по беговелам.</vt:lpstr>
      <vt:lpstr>Провели Олимпиаду 2018.</vt:lpstr>
      <vt:lpstr>Соревновались, но не только в спорте.</vt:lpstr>
      <vt:lpstr>Играли в разные игры.</vt:lpstr>
      <vt:lpstr>Рисовали рисунки.</vt:lpstr>
      <vt:lpstr>Нашли заветный Цветик-семицветик и…</vt:lpstr>
      <vt:lpstr>Слайд 22</vt:lpstr>
      <vt:lpstr>Слайд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15</cp:revision>
  <dcterms:created xsi:type="dcterms:W3CDTF">2018-08-29T16:34:05Z</dcterms:created>
  <dcterms:modified xsi:type="dcterms:W3CDTF">2018-08-29T18:54:43Z</dcterms:modified>
</cp:coreProperties>
</file>