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64" r:id="rId3"/>
    <p:sldId id="265" r:id="rId4"/>
    <p:sldId id="266" r:id="rId5"/>
    <p:sldId id="268" r:id="rId6"/>
    <p:sldId id="269" r:id="rId7"/>
    <p:sldId id="271" r:id="rId8"/>
    <p:sldId id="272" r:id="rId9"/>
    <p:sldId id="273" r:id="rId10"/>
    <p:sldId id="274" r:id="rId11"/>
    <p:sldId id="277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939138-D910-4F46-9C0F-D88D1E8DDE6F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939138-D910-4F46-9C0F-D88D1E8DDE6F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939138-D910-4F46-9C0F-D88D1E8DDE6F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propowerpoint.ru/wp-content/uploads/2013/01/OrangSlaid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ruocherv.klasna.com/uploads/editor/450/69311/sitepage_168/images/3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2843561" cy="2780928"/>
          </a:xfrm>
          <a:prstGeom prst="rect">
            <a:avLst/>
          </a:prstGeom>
          <a:noFill/>
        </p:spPr>
      </p:pic>
      <p:sp>
        <p:nvSpPr>
          <p:cNvPr id="10244" name="AutoShape 4" descr="Картинки по запросу фон для презентации светл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20" y="214290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«Ромодановский детский сад комбинированного вида»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643050"/>
            <a:ext cx="8643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Инклюзивное образование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в дошкольных образовательных учреждениях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44291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Подготовила: воспитатель</a:t>
            </a:r>
          </a:p>
          <a:p>
            <a:pPr algn="r"/>
            <a:r>
              <a:rPr lang="ru-RU" b="1" smtClean="0">
                <a:solidFill>
                  <a:srgbClr val="7030A0"/>
                </a:solidFill>
              </a:rPr>
              <a:t>Петрова Е.В.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60932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Ромоданово 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260648"/>
            <a:ext cx="8286808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ключение детей с ОВЗ в образовательный процесс необходимы изменения во всей педагогической деятельности, создание новых форм, условий и способов организации образовательного процесса с учетом индивидуальных различий детей. Такое обучение требует творческого вклада от каждого его участника – педагогов, родителей, детей, администрации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dn2.imgbb.ru/user/45/458317/201412/9112ad6e8375d6d0ae65d44a739e78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97152"/>
            <a:ext cx="3312368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Литература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1.Гулидов П.В. Основные направления модернизации инфраструктуры дошкольных учреждений / П.В.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// Справочник руководителя дошкольного учреждения. – 2012 № 7, с. 42-45.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2.Инклюзивное образование в России. М.,2011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3.Инклюзивное образование: право, принципы, практика. М.,2009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Малофеев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 Н. Инклюзивное образование в контексте современной социальной политики. Воспитание и обучение детей с нарушениями развития. 2009г, №6.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5.Ратнер Ф.Л., Юсупов А.Ю. Интегрированное обучение детей с ограниченными возможностями в обществе здоровых детей. М., 2006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Федеральный государственный образовательный стандарт дошкольного образования.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nmu.org.ua/upload/medialibrary/150/1509386077183fc63b7d6f05dd6917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572008"/>
            <a:ext cx="2643174" cy="262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kartinkah.ru/img/spasibo-za-vnimanie-kartinki-dlya-prezentacii-2186/spasibo-za-vnimanie-kartinki-dlya-prezentac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gic.ru/wp-content/uploads/2016/03/fz-2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02271">
            <a:off x="6835230" y="4121482"/>
            <a:ext cx="1877591" cy="24545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71480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Инклюзивное образование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35769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Федеральный Закон от  №273-ФЗ «Об образовании в Российской Федерации»,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.labirint.ru/books/439174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9951">
            <a:off x="6519605" y="1686903"/>
            <a:ext cx="2095500" cy="323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32656"/>
            <a:ext cx="666023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Федеральном государственном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образовательном стандарте говорится о выравнивании  стартовых возможностей выпускников дошкольных образовательных учреждений, в том числе и детей с ограниченными возможностями здоровья (далее ОВЗ).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260648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ОВЗ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1.Дети с нарушением слуха (глухие, слабослышащие, позднооглохшие);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2.Дети с нарушением зрения (слепые, слабовидящие);                                                                                                 3.Дети с нарушением речи (логопаты);                                                                                                                                 4.Дети нарушением опорно-двигательного аппарата;                                                                                                      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умственной отсталостью;                                                                                                                                          6.Дети с  задержкой психического развития;                                                                                                                      7.Дети с нарушением поведения и общения;                                                                                                                                 8.Дети с так называемыми комплексными нарушениями психофизического развития;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так называемыми сложными дефектами (слепоглухонемые, глухие или слепые дети с умственной отсталостью).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949280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классификации, предложенной В.А. Лапшиным и Б.П.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Пузановым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ive2give.ru/wp-content/uploads/2015/01/ANIMATION-30-TV.Still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09120"/>
            <a:ext cx="4006912" cy="234888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260648"/>
            <a:ext cx="82868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Согласно пункту 1.6. ФГОС дошкольного образования (Приказ Минобразования от 17.10.2013 г.) каждый ребенок «в период дошкольного детства независимо от места жительства, пола, нации, языка, социального статуса, психофизиологических и других особенностей (в т.ч. ограниченных возможностей здоровья (ОВЗ)» имеет право на обеспечение равных возможностей для полноценного развития.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536" y="3284984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Действующее законодательство позволяет обучение и воспитание детей с ОВЗ в дошкольных учреждениях общего типа, т.е организация совместного обучения и воспитания здоровых детей и детей с ОВЗ.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642918"/>
            <a:ext cx="8358246" cy="1938992"/>
          </a:xfrm>
          <a:prstGeom prst="rect">
            <a:avLst/>
          </a:prstGeom>
          <a:solidFill>
            <a:srgbClr val="FDFDF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Федеральным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государственным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образовательным 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тандартом дошкольного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содержание коррекционной работы и/или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инклюзивного образования включается в образовательную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программу дошкольной организации.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57174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Включение детей с особыми образовательными потребностями в образовательный процесс ДОУ изменяет, прежде всего, установки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взрослых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детей –у всех детей есть особенности, особые образовательные потребности не только у «особых».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50057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оздавая особые условия для «особых» детей, мы должны не нарушать принцип равных прав для других детей. Чтобы сохранить его, надо научиться работать со всеми детьми, учитывая их индивидуальные особенности.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332656"/>
            <a:ext cx="8429684" cy="5386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словия реализации инклюзивной практики в детском саду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профессиональная квалификация педагогов и специалистов, реализующих инклюзивный подход;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 развивающей предметно-пространственной среды образовательного процесса;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отношений между  всеми участниками образовательного процесса.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357166"/>
            <a:ext cx="83582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тапы реализации инклюзивного образования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этап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Руководитель принимает решение  об организации инклюзивного образования в ДОУ;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Руководитель ДОУ проводит анализ квалификации специалистов, комплектации развивающей предметно-пространственной среды, образовательных программ и технологий, по которым работает образовательное учреждение на соответствие их условиям реализации инклюзивных целей;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3.Руководитель  ОУ проводит собрание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педколлектива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 обсуждению  основных целей и принципов инклюзии, перспективного и текущего плана действий коллектива, определения состава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ПМПк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(консилиум) и координатора по организации инклюзивной практики в ДОУ;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4.Знакомство с детьми и семьями;                    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5.ПМПк  на основе заключения ПМПК (комиссия) и результатов диагностики, разрабатывает образовательный маршрут для детей с ОВЗ в ДОУ и индивидуальную образовательную программу;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6.Определяются основные мероприятия по адаптации детей группы к новым условиям с приходом детей с ОВЗ;             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7.Проводятся встречи родителей детей с ОВЗ и возрастной нормы;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8.Подписываются договоры с родителями.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Составляется расписание и определяется распорядок дня.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ylubka.caduk.ru/images/logos_final_pos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01208"/>
            <a:ext cx="19050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428604"/>
            <a:ext cx="850112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этап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1.Разработка  концепции  организации  инклюзивной  практики.                                                 2.Разработка  образовательной программы,  учитывающей государственные требования и особенности  инклюзивного процесса.                                                                                                                                              3.Создание методического обеспечения образовательного процесса.                                                        4.Создание вариативных форм для реализации инклюзивного образования.                                      5.Повышение профессиональной квалификации педагогов и специалистов                                                 6.Определение педагогов и специалистов, разрабатывающих индивидуальную образовательную программу для детей с ОВЗ.                                                                                                                                         7.Создание развивающей предметно-пространственной среды.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8.Разработка новой структуры управления инклюзивным образовательным учреждением.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9.Выстраивание партнёрских отношений со всеми участниками образовательного процесса.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10.Создание сетевого взаимодействия с организациями-партнёрами.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Разрешительными документами для функционирования инклюзивного учреждения  является наличие 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лицензии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реализацию общеобразовательных программ и осуществление  квалифицированной коррекции нарушений  в физическом и психическом развитии воспитанников.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ylubka.caduk.ru/images/logos_final_pos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524499"/>
            <a:ext cx="19050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</TotalTime>
  <Words>683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10</cp:revision>
  <dcterms:created xsi:type="dcterms:W3CDTF">2016-08-22T09:25:29Z</dcterms:created>
  <dcterms:modified xsi:type="dcterms:W3CDTF">2016-08-23T09:34:42Z</dcterms:modified>
</cp:coreProperties>
</file>