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732240" y="5013176"/>
            <a:ext cx="2232248" cy="878905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Подготовили: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Симагина А.П.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Панкратова Ю.А.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32656"/>
            <a:ext cx="6624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Занятие по развитию речи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«Составление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описаний персонажей сказки «Теремок».</a:t>
            </a:r>
          </a:p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Средняя группа №4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61926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5. К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нам пришёл медведь. Он самый большой зверь в лесу. Медведь бурый, мохнатый, косолапый. Зимой спит в берлоге. Мишка лежебока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Сейчас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живёт в Теремке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Как медведя называют в сказках?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Дети: - Мишка-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топтышка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мишка-косолапый.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Давайте скажем: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Су-су-су- наш медведь живёт в лесу.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6720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346050"/>
          </a:xfrm>
        </p:spPr>
        <p:txBody>
          <a:bodyPr/>
          <a:lstStyle/>
          <a:p>
            <a:r>
              <a:rPr lang="ru-RU" sz="2800" dirty="0" smtClean="0"/>
              <a:t>А теперь немного поиграем: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Игра: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слова-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«наоборот»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Входить-выходить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Вбегать-выбегать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Прибегать- убегать,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Привозить- увозить,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Прилетать- улетать,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Приходить- уходить,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Подплывать- отплывать,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Закрывать-открывать,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Вставать- ложиться,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Говорить- молчать,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Мириться- сориться,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Надевать- снимать.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99872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Игра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«Кто как голос подает?»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Цель: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учить детей правильно употреблять глаголы, которые обозначают действия животных.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980728"/>
            <a:ext cx="5698976" cy="5184576"/>
          </a:xfrm>
        </p:spPr>
        <p:txBody>
          <a:bodyPr/>
          <a:lstStyle/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Голубь воркует,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ворона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каркает,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кошка мяукает,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воробей чирикает,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сорока стрекочет,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свинья хрюкает,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петух кукарекает,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сова ухает,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овца блеет,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курица кудахчет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лягушка квакает,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корова мычит,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гусь гогочет,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волк воет,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лошадь ржет,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утка крякает,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медведь рычит,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собака лает.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62699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Игра. «Доскажи словечко»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упражнять в составлении предложений, используя при этом подходящие по смыслу глаголы.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Ушами мы (что делаем?) слушаем.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Глазами (что делаем?) смотрим.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Головой (что делаем?) думаем.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Носом (что делаем?) дышим, нюхаем.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Ртом (что делаем?) едим, пьём, говорим.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Руками (что делаем?) берём, держим.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Ногами (что делаем?) ходим, бегаем, прыгаем, танцуем.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661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980728"/>
            <a:ext cx="8229600" cy="5544616"/>
          </a:xfrm>
        </p:spPr>
      </p:pic>
    </p:spTree>
    <p:extLst>
      <p:ext uri="{BB962C8B-B14F-4D97-AF65-F5344CB8AC3E}">
        <p14:creationId xmlns:p14="http://schemas.microsoft.com/office/powerpoint/2010/main" xmlns="" val="20856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4046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Цели и задачи: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1560" y="1340768"/>
            <a:ext cx="7992888" cy="3672408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Учить детей составлять рассказ описание персонажей сказки «Теремок», составлять рассказ по схеме.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 Продолжать учить подбирать нужные по смыслу слова. Закреплять понимание обобщенных понятий: «овощи», «одежда», «мебель».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Упражнять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отчётливо и внятно проговаривать слова в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чистоговорках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Предварительная  работа: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Рассматривание иллюстраций, чтение сказки.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268760"/>
            <a:ext cx="4388296" cy="511256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268760"/>
            <a:ext cx="4388296" cy="5112568"/>
          </a:xfrm>
        </p:spPr>
      </p:pic>
    </p:spTree>
    <p:extLst>
      <p:ext uri="{BB962C8B-B14F-4D97-AF65-F5344CB8AC3E}">
        <p14:creationId xmlns:p14="http://schemas.microsoft.com/office/powerpoint/2010/main" xmlns="" val="275605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Ход занятия.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К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</a:rPr>
              <a:t>нам в гости пришли герои сказки «</a:t>
            </a:r>
            <a:r>
              <a:rPr lang="ru-RU" sz="2000" dirty="0" err="1">
                <a:solidFill>
                  <a:srgbClr val="7030A0"/>
                </a:solidFill>
                <a:latin typeface="Arial" panose="020B0604020202020204" pitchFamily="34" charset="0"/>
              </a:rPr>
              <a:t>Теремок</a:t>
            </a:r>
            <a:r>
              <a:rPr lang="ru-RU" sz="2000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»,кто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</a:rPr>
              <a:t>же к нам первый пришёл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Первый гость: В подполье в каморке живёт она в норке, Серая малышка кто же это? (мышка).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- Второй гость: Зелёная подружка, а зовут её. Лягушка.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- Третий гость: Комочек пуха, длинное ухо, прыгает ловко, любит морковку. (заяц)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- Четвёртый гость: Рыжая плутовка, рыжая головка, хвост пушистый краса, а зовут её лиса.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- Пятый: «Зимой спит, а летом ульи ворошит».(медведь)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- Сколько всего гостей пришли к нам в гости? (5)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98283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12845"/>
            <a:ext cx="6318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А давайте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расскажем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про них, какие они 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1. К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нам в гости пришла мышка.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Она маленькая. А шубка у неё серенькая, мягкая.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У мышки длинный хвостик и круглые ушки.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Живёт мышка в поле в норке, а сейчас в Теремке.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- Как мышку называют в сказках?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Дети: - Мышка норушка.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- Давайте скажем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Сы-сы-сы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 – у мышек есть усы.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7248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6318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2.К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нам в гости пришла лягушка. Она маленькая и зелёная.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Кожа гладкая и холодная. Живёт лягушка в болоте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а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сейчас 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Теремке.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Как лягушку называют в сказках?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Дети: - Лягушка- квакушка.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Давайте скажем: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Со-со-со – у лягушки колесо.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4049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Физминутка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427168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</a:rPr>
              <a:t> “Вороны”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</a:t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Вот под елочкой зеленой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 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Скачут весело вороны: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Кар - кар -кар! (громко)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Целый день они кричали,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Спать ребятам не давали: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Кар - кар -кар! (громко)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Только к ночи умолкают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И все вместе засыпают: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 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</a:rPr>
              <a:t>Кар - кар -кар! (тихо</a:t>
            </a:r>
            <a:r>
              <a:rPr lang="ru-RU" sz="1400" b="1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Дети бегают, размахивая руками, как крыльями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Садятся на корточки, руки под щеку-засыпают!</a:t>
            </a:r>
          </a:p>
          <a:p>
            <a:pPr marL="45720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019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476672"/>
            <a:ext cx="4662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3.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нам в гости пришёл зайка.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Он маленький. У него длинные уши. Шубка серая, мягкая , пушистая.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Хвост у зайца короткий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Живёт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 норе, а сейчас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поселился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 Теремке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Как зайца называют в сказках?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Дети: - Зайчик-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побегайчик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зайчишка трусишка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Си-си-си ехал зайка на такси.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7064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5"/>
            <a:ext cx="60304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4.К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нам в гости пришла лиса. Лиса рыжая, пушистая. У неё большой, пушистый хвост.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Она хитрая плутовка. Живёт лиса в норе 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лесу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А сейчас поселилась в Теремке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Как лису называют в сказках?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Дети: - Лисичка-сестричка.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Давайте скажем: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Са-са-са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– к нам пришла лиса.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458990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375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Слайд 1</vt:lpstr>
      <vt:lpstr>Слайд 2</vt:lpstr>
      <vt:lpstr>Предварительная  работа: Рассматривание иллюстраций, чтение сказки. </vt:lpstr>
      <vt:lpstr>Ход занятия.</vt:lpstr>
      <vt:lpstr>Слайд 5</vt:lpstr>
      <vt:lpstr>Слайд 6</vt:lpstr>
      <vt:lpstr>Физминутка:  </vt:lpstr>
      <vt:lpstr>Слайд 8</vt:lpstr>
      <vt:lpstr>Слайд 9</vt:lpstr>
      <vt:lpstr>Слайд 10</vt:lpstr>
      <vt:lpstr>А теперь немного поиграем:</vt:lpstr>
      <vt:lpstr>Игра. «Кто как голос подает?» Цель: учить детей правильно употреблять глаголы, которые обозначают действия животных. </vt:lpstr>
      <vt:lpstr>Игра. «Доскажи словечко» Цель: упражнять в составлении предложений, используя при этом подходящие по смыслу глаголы. 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Юрий</cp:lastModifiedBy>
  <cp:revision>129</cp:revision>
  <dcterms:created xsi:type="dcterms:W3CDTF">2010-05-23T14:28:12Z</dcterms:created>
  <dcterms:modified xsi:type="dcterms:W3CDTF">2020-04-24T10:14:54Z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