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96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FCA96F-565B-4819-8457-0FCD3822E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13296B0-C7BD-AEEE-981D-163880296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17E10B-3C99-787A-719E-8A3F9DB9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428F6B-7B1D-FC21-5C23-DD074C38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810249-E8D8-4991-D435-54B6957C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5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8C523-BC55-A1D1-0515-F8A5E5F2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BE24340-805E-9548-4251-6A2C421B9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DE91E1-3B43-61C3-624A-F1178897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29319C-58B2-15D4-3DAA-B35072AA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9D2E83-C300-E4B6-B082-7BFB15300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1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8597D7C-038B-C2A7-76AC-8F955A58D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32F08BA-0AA4-6024-4A4A-E85AC1157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C7E24A-0B0F-C711-6572-53C601C70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900205-DEC4-C947-9357-3A6F88FE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95CCDC-19D3-A634-7509-BDE5FC88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7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666A61-33B2-AE46-E020-F04D72CE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7DFE82-7D37-EC1F-9A6C-48062961D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D88859-C93C-7A7B-C758-D2FE5577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E9FD99-28FB-21E8-35EE-BD3DB21C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706F39-032B-700E-87A2-2D99AA84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29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3A4022-ADD0-A03E-E341-74C8E563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B38049-2057-D454-E628-132657B3A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D515CF-B649-6A69-8AD4-CD3AF297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7A3160-3FC1-5358-E1D0-0CA24A4C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2F683F-4574-3800-E02C-D89D3CA3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4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5612F9-39AB-C4BE-1C0E-0295E36D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264891-7749-86D0-ED11-74A344209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A32EA72-51E1-F15A-B00E-D0D630B70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A54B851-5F9C-7EE1-48C6-3F2D847E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72C5C7-CF61-D97B-4186-C6E54704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5DDBCCA-1FF8-3C5F-886F-B708FF8A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1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73415-3126-ED4B-A2A6-16587E72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B0B8E4-A5DA-AD5C-B731-142282B45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D5D9942-740F-4344-F703-4C2C27B06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D3DAA0C-3C1A-6288-1042-E7B6FBC20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03C20A2-A79A-1EAB-B293-9385F8172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B65057A-30B3-8287-6873-F4D65AD0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54B1AED-6FCB-995F-1F23-B30BE906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EA03403-7063-5DB8-BBD4-93E4B6E1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17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184780-E904-9B83-2C72-12332E66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7336161-A8C6-C8F4-654F-0633737B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0699321-D080-0114-1035-95AC3A6A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743BC99-4866-A130-BC53-52692C16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0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0979849-E30E-0263-0577-ED89B5A9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8E748CF-E5F8-C067-06A0-DAEECEA5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2E80968-BCDF-0466-AF66-F14B6976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5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D11990-D33D-B91C-D3AC-E82D7D8D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B7F804-189D-FA9C-4B96-26DA92959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7360D0C-6403-96B0-39C3-A8D057821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90A4F5-8830-9F88-4507-AB2771E2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B2FF1DE-6930-CFAD-CCE5-809AC11EF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C36BCBA-BC63-365E-A26A-44FF7A55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22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7D0B55-F499-F920-1802-7376C8A74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202EC21-51D0-0006-0326-29F922B47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A868DAF-1642-D87E-CA18-78AA18487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08257FD-FA3E-EEA2-BE4E-2E22650B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2C65B2-EFA5-4D50-B359-9E9F7CFA8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6770598-DAFF-7BDE-682F-422034AE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0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C0BB8D-984C-044F-9544-03375B69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525548-15DE-D9A5-A968-7097097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3E0348-7353-53E3-8064-D9692D58C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15336-8425-4A4B-A376-32E84DC23D39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E7285E-A15D-0C5A-BBEE-FEA12E840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3C44AC-A4B1-2DBF-CA99-D1B1D7073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1AF0-742E-49D5-8134-7B7F9AD0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6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4sar.schoolrm.ru/sveden/employees/11122/410254/?sphrase_id=2008681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ADE156-1B23-3F0D-A33C-38A8AA4DE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3705"/>
            <a:ext cx="9144000" cy="853776"/>
          </a:xfrm>
        </p:spPr>
        <p:txBody>
          <a:bodyPr>
            <a:normAutofit fontScale="90000"/>
          </a:bodyPr>
          <a:lstStyle/>
          <a:p>
            <a:r>
              <a:rPr lang="ru-RU" sz="4000" cap="none" dirty="0">
                <a:ln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cap="none" dirty="0">
                <a:ln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11430">
                  <a:solidFill>
                    <a:srgbClr val="00B050"/>
                  </a:solidFill>
                </a:ln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ПОРТФОЛИО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E6CD6D-C898-AF1B-422B-85FAEB59A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7209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E596217-20BB-DB4A-E38A-BBF3B57B4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784"/>
            <a:ext cx="9144000" cy="63610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Мордовии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E11144-F9F9-19A3-B0B9-D62CE8F039A9}"/>
              </a:ext>
            </a:extLst>
          </p:cNvPr>
          <p:cNvSpPr txBox="1"/>
          <p:nvPr/>
        </p:nvSpPr>
        <p:spPr>
          <a:xfrm>
            <a:off x="225288" y="1497495"/>
            <a:ext cx="9435548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Горбуновой Марии Александровны, </a:t>
            </a:r>
          </a:p>
          <a:p>
            <a:pPr lvl="0" algn="ctr" defTabSz="914400"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ребенка-детский сад № 14»</a:t>
            </a:r>
          </a:p>
          <a:p>
            <a:pPr lvl="0" algn="ctr" defTabSz="914400"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г.о.Саранск</a:t>
            </a:r>
            <a:endParaRPr lang="ru-RU" sz="20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itchFamily="16" charset="0"/>
              </a:rPr>
              <a:t>Дата рождения: </a:t>
            </a: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17.02.1989 г.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itchFamily="16" charset="0"/>
              </a:rPr>
              <a:t>Профессиональное образование: 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высшее, ФГБОУ ВПО «МГПМ </a:t>
            </a:r>
            <a:r>
              <a:rPr lang="ru-RU" sz="2400" b="1" dirty="0" err="1">
                <a:solidFill>
                  <a:prstClr val="black"/>
                </a:solidFill>
                <a:latin typeface="Times New Roman" pitchFamily="16" charset="0"/>
              </a:rPr>
              <a:t>им.М.Е.Евсевьева</a:t>
            </a: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».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Педагогика и методика дошкольного 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образования с дополнительной специальностью педагогика 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и психология.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itchFamily="16" charset="0"/>
              </a:rPr>
              <a:t>Диплом:</a:t>
            </a:r>
            <a:r>
              <a:rPr lang="ru-RU" sz="2400" b="1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ru-RU" sz="2400" b="1" dirty="0">
                <a:latin typeface="Times New Roman" pitchFamily="16" charset="0"/>
              </a:rPr>
              <a:t>№ 42455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itchFamily="16" charset="0"/>
              </a:rPr>
              <a:t>Стаж педагогической работы (по специальности): </a:t>
            </a: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11 лет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2400" b="1" dirty="0">
                <a:solidFill>
                  <a:prstClr val="black"/>
                </a:solidFill>
                <a:latin typeface="Times New Roman" pitchFamily="16" charset="0"/>
              </a:rPr>
              <a:t>11 лет</a:t>
            </a:r>
          </a:p>
          <a:p>
            <a:pPr lvl="0"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Наличие квалификационной категории: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</a:t>
            </a:r>
          </a:p>
          <a:p>
            <a:pPr lvl="0"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Дата последней аттестации: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D8244AE-8403-B6E8-953A-09599DD07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1870" y="2994499"/>
            <a:ext cx="3685093" cy="30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7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FF932C-6C63-0AE8-218F-E47B0CD9E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AB982B-5AD8-94DE-DBE2-B4740CDB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" r="1687" b="2953"/>
          <a:stretch/>
        </p:blipFill>
        <p:spPr>
          <a:xfrm>
            <a:off x="1951383" y="450850"/>
            <a:ext cx="8526117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5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09C759-DB35-9B09-AAB0-4FFC85A8B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8321676-26A7-1518-4739-44D96FFA3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441" y="1076902"/>
            <a:ext cx="5559753" cy="41698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FC63AF-F26E-6888-FC18-EB4921137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409" y="381933"/>
            <a:ext cx="3697180" cy="5559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D80B21-EF92-AD22-140F-D8672707F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r="12576"/>
          <a:stretch/>
        </p:blipFill>
        <p:spPr>
          <a:xfrm rot="5400000">
            <a:off x="7248501" y="1105076"/>
            <a:ext cx="5559753" cy="41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5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C25A7E-2A1E-7A06-8AD4-F57C787BF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683DDA-1B87-C578-9571-C5276B23C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"/>
          <a:stretch/>
        </p:blipFill>
        <p:spPr>
          <a:xfrm rot="5400000">
            <a:off x="104108" y="1219359"/>
            <a:ext cx="6421184" cy="4445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13DF45-CA0B-360F-8116-4BAD65DD5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b="2549"/>
          <a:stretch/>
        </p:blipFill>
        <p:spPr>
          <a:xfrm>
            <a:off x="6362699" y="216221"/>
            <a:ext cx="3937001" cy="64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A99B8AC-DD78-5C9A-6D12-541D40EAB7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BE9DA7-3990-B98B-99BA-9C511213FE33}"/>
              </a:ext>
            </a:extLst>
          </p:cNvPr>
          <p:cNvSpPr txBox="1"/>
          <p:nvPr/>
        </p:nvSpPr>
        <p:spPr>
          <a:xfrm>
            <a:off x="874643" y="2844104"/>
            <a:ext cx="103101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3.Результаты участия воспитанников в конкурсах, выставках, турнирах, соревнованиях, акциях, фестивалях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уровень- 1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уровень-1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Всероссийский-4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Международный-2</a:t>
            </a: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3587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E0BBB8-31BE-9738-2B7A-C36848434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DBC4C4-287D-8547-9150-9CD30923852D}"/>
              </a:ext>
            </a:extLst>
          </p:cNvPr>
          <p:cNvSpPr txBox="1"/>
          <p:nvPr/>
        </p:nvSpPr>
        <p:spPr>
          <a:xfrm>
            <a:off x="556591" y="424069"/>
            <a:ext cx="10840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62" y="1255066"/>
            <a:ext cx="4103224" cy="5470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775"/>
          <a:stretch/>
        </p:blipFill>
        <p:spPr>
          <a:xfrm>
            <a:off x="6362699" y="1204435"/>
            <a:ext cx="4018461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45FA4C-EF7B-96BD-B4EA-5C1E8E6E3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8D370D-B392-87A6-8CFD-4849F104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036"/>
            <a:ext cx="10515600" cy="96740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фестивалях.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5A630A-CB91-62EA-5189-67B484EB9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r="2103" b="4473"/>
          <a:stretch/>
        </p:blipFill>
        <p:spPr>
          <a:xfrm rot="5400000">
            <a:off x="413287" y="1845661"/>
            <a:ext cx="5574225" cy="398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97" r="2086"/>
          <a:stretch/>
        </p:blipFill>
        <p:spPr>
          <a:xfrm>
            <a:off x="6623049" y="1052448"/>
            <a:ext cx="4140200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58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B1B3AF-9BB8-8AFF-B939-57B9D9D1F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43CC9-6BF7-4C74-374D-CBD0EB9C5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109993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фестивалях.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3C305A-8038-3AA3-AAEE-B6A2F5769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9" y="1010478"/>
            <a:ext cx="5775210" cy="55460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663" t="984" r="13911"/>
          <a:stretch/>
        </p:blipFill>
        <p:spPr>
          <a:xfrm>
            <a:off x="6489700" y="1010478"/>
            <a:ext cx="5154432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E2380A-A89B-9AD0-98C1-7896E14A3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7224F6-FF61-CC0A-7CF2-E1F7B067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1"/>
            <a:ext cx="10515600" cy="94090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фестивалях.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EECA9C-FDFA-9D9E-8FCB-0E9C41270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0" y="1179445"/>
            <a:ext cx="7104085" cy="52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1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0CCF-FD1C-87F7-BA8E-6A3870638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7E2DDC-146A-8617-BDAE-EB42C885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9884"/>
          </a:xfrm>
        </p:spPr>
        <p:txBody>
          <a:bodyPr>
            <a:normAutofit/>
          </a:bodyPr>
          <a:lstStyle/>
          <a:p>
            <a:pPr algn="ctr"/>
            <a:r>
              <a:rPr kumimoji="0" lang="ru-RU" sz="44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4.Наличие авторских программ, методических пособий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56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4E9F83-CBC3-3385-FDEB-7A2E4A331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0ACC17-E490-5B4C-EBB6-90931EC4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4858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организации-1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Всероссийский-1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Международный уровень-1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1393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8A1B69-2BE3-3270-F191-7C7A59BFC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46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554609-609D-93B4-6153-FFD085459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701428"/>
          </a:xfrm>
        </p:spPr>
        <p:txBody>
          <a:bodyPr>
            <a:normAutofit/>
          </a:bodyPr>
          <a:lstStyle/>
          <a:p>
            <a:r>
              <a:rPr lang="ru-RU" sz="2800" cap="all" spc="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Представление аттестационного педагогического опыта на сайте МАДОУ «Центр развития ребенка – детский сад №14»</a:t>
            </a:r>
            <a:br>
              <a:rPr lang="ru-RU" sz="2800" cap="all" spc="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cap="all" spc="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cap="all" spc="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1600" cap="all" spc="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https://ds14sar.schoolrm.ru/sveden/employees/11122/410254/?sphrase_id=2008681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2414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98E566-E7DA-457C-C0A0-327F03CF3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9085EA-9650-B1E6-E1FD-3D18D770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95889" y="1945172"/>
            <a:ext cx="5190067" cy="3892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92770" y="1930356"/>
            <a:ext cx="5207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7C0B3A-3E6F-72ED-23A0-1EA8DAD81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12AC11-E17B-9328-8BCF-270E5550F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8"/>
            <a:ext cx="10515600" cy="86139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7C342E-69AE-8B78-1DD5-0BED674FAC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b="4092"/>
          <a:stretch/>
        </p:blipFill>
        <p:spPr>
          <a:xfrm>
            <a:off x="2200827" y="1073428"/>
            <a:ext cx="7400373" cy="54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2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E89FFE-20B3-10EA-F621-DA573D09E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60C040-5B16-B551-9C87-7749FED2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121275"/>
          </a:xfrm>
        </p:spPr>
        <p:txBody>
          <a:bodyPr>
            <a:normAutofit/>
          </a:bodyPr>
          <a:lstStyle/>
          <a:p>
            <a:pPr algn="ctr"/>
            <a:r>
              <a:rPr kumimoji="0" lang="ru-RU" sz="36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5.Проведение открытых занятий, мастер-классов, мероприятий</a:t>
            </a:r>
            <a:br>
              <a:rPr kumimoji="0" lang="ru-RU" sz="36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6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организации-2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80305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8A7B27-4B4C-3D06-002D-0DC25E554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35224F-9F0F-394F-529C-37210C08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518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4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4" y="1153861"/>
            <a:ext cx="3924389" cy="5232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39685" y="1807925"/>
            <a:ext cx="5232519" cy="3924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68190" y="1804896"/>
            <a:ext cx="5208291" cy="39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7C41CA-6F2F-F8BF-2227-88D10B247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E3C6C4-CF5A-676C-6A86-35912FC45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9901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Corbel" pitchFamily="34" charset="0"/>
              </a:rPr>
              <a:t>-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наличие системы воспитательной работы;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-наличие качественной, эстетически оформленной текущей документации;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-организация индивидуального подхода;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-снижение простудной заболеваемости воспитанников;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 ;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-отсутствие жалоб и обращений родителей на неправомерные действия;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-реализация здоровье сберегающих технологий в воспитательном процессе;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-духовно-нравственное воспитание и народные традиции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0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0FD150-166C-7B34-4CF7-3A46F9E9F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332E97-A407-8DFD-5A17-F856C12E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6472" b="2303"/>
          <a:stretch/>
        </p:blipFill>
        <p:spPr>
          <a:xfrm rot="16200000">
            <a:off x="-613728" y="1617550"/>
            <a:ext cx="5475885" cy="3746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4740" b="3774"/>
          <a:stretch/>
        </p:blipFill>
        <p:spPr>
          <a:xfrm rot="16200000">
            <a:off x="3325958" y="1612178"/>
            <a:ext cx="5475886" cy="3757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018" t="4811" b="2651"/>
          <a:stretch/>
        </p:blipFill>
        <p:spPr>
          <a:xfrm rot="16200000">
            <a:off x="7376465" y="1537871"/>
            <a:ext cx="5444744" cy="39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23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64777C-C274-BB5F-79A5-4F6342CBE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E3090A-62A1-4A71-6F74-5929B96B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65"/>
            <a:ext cx="10515600" cy="2385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r>
              <a:rPr lang="ru-RU" sz="4400" dirty="0">
                <a:solidFill>
                  <a:schemeClr val="bg1"/>
                </a:solidFill>
                <a:latin typeface="Corbel" pitchFamily="34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Corbel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1339" y="1291042"/>
            <a:ext cx="6193666" cy="4645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21803" y="1291041"/>
            <a:ext cx="6193667" cy="46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0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C1B03A-81E0-06BF-867B-6E3018F15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B363DD-234B-40B2-CAB2-F2D69AB1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903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78615" y="1704352"/>
            <a:ext cx="5259456" cy="3944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66768" y="1704352"/>
            <a:ext cx="5259456" cy="3944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50666" y="1743071"/>
            <a:ext cx="5259457" cy="38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9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34CF9F-52B5-5684-AF45-A63931129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5E5074-6BD5-6940-C41E-4962CCDB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5386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171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B946082-315B-4559-034A-AFB89EC54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142E40-3C45-7B89-543A-88A22574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77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500" y="887895"/>
            <a:ext cx="3816437" cy="5088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22" y="887895"/>
            <a:ext cx="3800475" cy="5067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140" y="887895"/>
            <a:ext cx="3811657" cy="50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570B45-0D41-A515-1338-3BB28DBA5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3"/>
            <a:ext cx="12191999" cy="68730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7582B-D477-89BF-33B4-6ECB8F2F2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15257"/>
          </a:xfrm>
        </p:spPr>
        <p:txBody>
          <a:bodyPr>
            <a:normAutofit/>
          </a:bodyPr>
          <a:lstStyle/>
          <a:p>
            <a:pPr algn="ctr"/>
            <a:r>
              <a:rPr lang="ru-RU" sz="3600" spc="200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br>
              <a:rPr lang="ru-RU" sz="3600" spc="200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0413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7225A2-94E5-8864-F6DC-5F04A2E04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16276E-0503-CBAD-9DB6-29003E35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24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7.Участие педагога в профессиональных конкурсах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Порталы сети Интернет-3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Муниципальный уровень-1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Республинский-1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Всероссийский-1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969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1C0F31-997C-C475-87D1-390EF93AA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417B72-C538-7E33-F97F-E2A877D5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36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21" y="804311"/>
            <a:ext cx="4356279" cy="5808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22" y="804311"/>
            <a:ext cx="4356280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15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C1F6F1-ACAD-3782-8070-5154688C0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541D9A-D737-EAE7-3321-A84EDF2A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204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CB132F9-9A02-5EC7-C518-7FDBC1E94A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" b="5255"/>
          <a:stretch/>
        </p:blipFill>
        <p:spPr>
          <a:xfrm rot="5400000">
            <a:off x="390752" y="1797512"/>
            <a:ext cx="5644693" cy="4064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B162D0-3F0C-DD6A-C015-E5FA69A9D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" b="6256"/>
          <a:stretch/>
        </p:blipFill>
        <p:spPr>
          <a:xfrm rot="5400000">
            <a:off x="5486065" y="1908926"/>
            <a:ext cx="5728093" cy="39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6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877674-4EF1-178D-D788-9401C7FD0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3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B4F939-B3FB-6109-21B6-08A5B8FA6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043"/>
            <a:ext cx="10515600" cy="67586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9D179E-FF81-C532-9119-C7E110A6E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2224" b="4209"/>
          <a:stretch/>
        </p:blipFill>
        <p:spPr>
          <a:xfrm rot="5400000">
            <a:off x="-665922" y="1879875"/>
            <a:ext cx="5548243" cy="3670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1116FA6-F32A-C229-0D9C-8162970190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"/>
          <a:stretch/>
        </p:blipFill>
        <p:spPr>
          <a:xfrm rot="5400000">
            <a:off x="3335887" y="1818516"/>
            <a:ext cx="5548245" cy="3793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481733-3223-63CF-9F36-A8452D74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27" y="1002746"/>
            <a:ext cx="3739019" cy="551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17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20E1DE-B07D-374A-E350-E4B25478C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F3F25-CA94-4AA5-6024-610834A0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638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19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5DDC9B-8F0C-46F7-8756-187E8577E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2"/>
            <a:ext cx="12191999" cy="68351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E49E6-30B7-4299-51F3-8C4B5FA2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5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4400" dirty="0">
                <a:solidFill>
                  <a:schemeClr val="bg1"/>
                </a:solidFill>
                <a:latin typeface="Corbel" pitchFamily="34" charset="0"/>
                <a:cs typeface="Arial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Corbel" pitchFamily="34" charset="0"/>
                <a:cs typeface="Arial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527638-D484-EFB5-8DA9-15F9CE8E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8" y="975656"/>
            <a:ext cx="4050460" cy="5517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4C8FEC-12F9-DECD-D4E0-0759A9BC0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99" y="1322946"/>
            <a:ext cx="6231176" cy="43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0354D4-2C78-99B5-8C8C-085D1B367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3"/>
            <a:ext cx="12191999" cy="68730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7A65E6-6549-E838-1D4C-392A0B229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7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4400" dirty="0">
                <a:solidFill>
                  <a:schemeClr val="bg1"/>
                </a:solidFill>
                <a:latin typeface="Corbel" pitchFamily="34" charset="0"/>
                <a:cs typeface="Arial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Corbel" pitchFamily="34" charset="0"/>
                <a:cs typeface="Arial" charset="0"/>
              </a:rPr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92E1BB0-A969-0B83-4CB0-8D4C7E5AF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36" y="760859"/>
            <a:ext cx="3927719" cy="5750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6917" y="1480627"/>
            <a:ext cx="5758151" cy="431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9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F6E936-FAE3-0EA4-6C21-1AB06195F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D824CB4D-6214-7DA3-4A18-87127A87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3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4400" dirty="0">
                <a:solidFill>
                  <a:schemeClr val="bg1"/>
                </a:solidFill>
                <a:latin typeface="Corbel" pitchFamily="34" charset="0"/>
                <a:cs typeface="Arial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Corbel" pitchFamily="34" charset="0"/>
                <a:cs typeface="Arial" charset="0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83C7AC-7E96-44BE-67F1-112DA9B7C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9106"/>
            <a:ext cx="4051300" cy="56418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03114" y="1708477"/>
            <a:ext cx="5637071" cy="42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8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993B1CB-10B7-5ABB-8FFE-B207A4CB1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E226AD-BF5F-28FB-BE52-5AC1F412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4487"/>
            <a:ext cx="8597348" cy="3538330"/>
          </a:xfrm>
        </p:spPr>
        <p:txBody>
          <a:bodyPr>
            <a:normAutofit fontScale="90000"/>
          </a:bodyPr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0" cap="all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40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Наличие публикаций</a:t>
            </a:r>
            <a:br>
              <a:rPr kumimoji="0" lang="ru-RU" sz="40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портале сайта Интернет-3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Российский уровень-2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40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0" cap="all" spc="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07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D0A184-643C-233D-89A9-2E261529F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766D98-ECC3-F3EE-27D8-DE2B3AD7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1353799" y="365125"/>
            <a:ext cx="149087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550333"/>
            <a:ext cx="4445000" cy="5926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06" r="2092"/>
          <a:stretch/>
        </p:blipFill>
        <p:spPr>
          <a:xfrm>
            <a:off x="6095999" y="526367"/>
            <a:ext cx="4254501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8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D75345-6295-7882-BFB0-27C4309F3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70F9FB-FE25-2EDA-743E-55DE8802FB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" r="2168" b="3408"/>
          <a:stretch/>
        </p:blipFill>
        <p:spPr>
          <a:xfrm rot="5400000">
            <a:off x="-118498" y="1323457"/>
            <a:ext cx="6028193" cy="43688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972C5D-4EC7-8E96-8E3E-2A8F8432F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7" y="822906"/>
            <a:ext cx="5276519" cy="49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85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282</Words>
  <Application>Microsoft Office PowerPoint</Application>
  <PresentationFormat>Широкоэкранный</PresentationFormat>
  <Paragraphs>48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Corbel</vt:lpstr>
      <vt:lpstr>Monotype Corsiva</vt:lpstr>
      <vt:lpstr>Times New Roman</vt:lpstr>
      <vt:lpstr>Тема Office</vt:lpstr>
      <vt:lpstr> ПОРТФОЛИО</vt:lpstr>
      <vt:lpstr>Представление аттестационного педагогического опыта на сайте МАДОУ «Центр развития ребенка – детский сад №14»  https://ds14sar.schoolrm.ru/sveden/employees/11122/410254/?sphrase_id=2008681</vt:lpstr>
      <vt:lpstr>1. Участие в инновационной (экспериментальной) деятельности </vt:lpstr>
      <vt:lpstr>Участие в инновационной (экспериментальной) деятельности </vt:lpstr>
      <vt:lpstr>Участие в инновационной (экспериментальной) деятельности </vt:lpstr>
      <vt:lpstr>Участие в инновационной (экспериментальной) деятельности </vt:lpstr>
      <vt:lpstr>2. Наличие публикаций На портале сайта Интернет-3 Российский уровень-2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фестивалях.</vt:lpstr>
      <vt:lpstr>Результаты участия воспитанников в конкурсах, выставках, турнирах, соревнованиях, акциях, фестивалях.</vt:lpstr>
      <vt:lpstr>Результаты участия воспитанников в конкурсах, выставках, турнирах, соревнованиях, акциях, фестивалях.</vt:lpstr>
      <vt:lpstr>4.Наличие авторских программ, методических пособий</vt:lpstr>
      <vt:lpstr>5.Выступления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Уровень образовательной организации-1 Всероссийский-1 Международный уровень-1 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5.Проведение открытых занятий, мастер-классов, мероприятий  На уровне образовательной организации-2   </vt:lpstr>
      <vt:lpstr>Проведение открытых занятий, мастер-классов, мероприятий</vt:lpstr>
      <vt:lpstr>Позитивные результаты работы с воспитанниками -наличие системы воспитательной работы;  -наличие качественной, эстетически оформленной текущей документации;  -организация индивидуального подхода;  -снижение простудной заболеваемости воспитанников;  -отлаженная система взаимодействия с родителями ;  -отсутствие жалоб и обращений родителей на неправомерные действия;  -реализация здоровье сберегающих технологий в воспитательном процессе;  -духовно-нравственное воспитание и народные традиции </vt:lpstr>
      <vt:lpstr>Презентация PowerPoint</vt:lpstr>
      <vt:lpstr>Качество взаимодействия с родителями </vt:lpstr>
      <vt:lpstr>Качество взаимодействия с родителями</vt:lpstr>
      <vt:lpstr>6.Работа с детьми из социально-неблагополучных семей</vt:lpstr>
      <vt:lpstr>Работа с детьми из социально-неблагополучных семей</vt:lpstr>
      <vt:lpstr>7.Участие педагога в профессиональных конкурсах   Порталы сети Интернет-3 Муниципальный уровень-1 Республинский-1 Всероссийский-1  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ПОРТФОЛИО</dc:title>
  <dc:creator>mvideo acer</dc:creator>
  <cp:lastModifiedBy>USER</cp:lastModifiedBy>
  <cp:revision>18</cp:revision>
  <dcterms:created xsi:type="dcterms:W3CDTF">2023-09-20T13:25:54Z</dcterms:created>
  <dcterms:modified xsi:type="dcterms:W3CDTF">2023-10-13T13:23:34Z</dcterms:modified>
</cp:coreProperties>
</file>