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6" r:id="rId5"/>
    <p:sldId id="263" r:id="rId6"/>
    <p:sldId id="264" r:id="rId7"/>
    <p:sldId id="258" r:id="rId8"/>
    <p:sldId id="267" r:id="rId9"/>
    <p:sldId id="265" r:id="rId10"/>
    <p:sldId id="259" r:id="rId11"/>
    <p:sldId id="26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12" autoAdjust="0"/>
    <p:restoredTop sz="91935" autoAdjust="0"/>
  </p:normalViewPr>
  <p:slideViewPr>
    <p:cSldViewPr>
      <p:cViewPr varScale="1">
        <p:scale>
          <a:sx n="65" d="100"/>
          <a:sy n="65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7158" y="785794"/>
            <a:ext cx="878684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ource Sans Pro Light" pitchFamily="34" charset="0"/>
                <a:cs typeface="Times New Roman" pitchFamily="18" charset="0"/>
              </a:rPr>
              <a:t>Муниципальное дошкольное образовательное учреждение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ource Sans Pro Light" pitchFamily="34" charset="0"/>
                <a:cs typeface="Times New Roman" pitchFamily="18" charset="0"/>
              </a:rPr>
              <a:t>«Детский сад №86 комбинированного вида»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Source Sans Pro Light" pitchFamily="34" charset="0"/>
                <a:cs typeface="Times New Roman" pitchFamily="18" charset="0"/>
              </a:rPr>
              <a:t>Всероссийский конкурс на лучший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ource Sans Pro Light" pitchFamily="34" charset="0"/>
                <a:cs typeface="Times New Roman" pitchFamily="18" charset="0"/>
              </a:rPr>
              <a:t>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ource Sans Pro Light" pitchFamily="34" charset="0"/>
                <a:cs typeface="Times New Roman" pitchFamily="18" charset="0"/>
              </a:rPr>
              <a:t>     «Снежный городок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ource Sans Pro Light" pitchFamily="34" charset="0"/>
                <a:cs typeface="Times New Roman" pitchFamily="18" charset="0"/>
              </a:rPr>
              <a:t>Эколят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ource Sans Pro Light" pitchFamily="34" charset="0"/>
                <a:cs typeface="Times New Roman" pitchFamily="18" charset="0"/>
              </a:rPr>
              <a:t> – 2023»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5" name="Picture 5" descr="C:\Users\Татьяна\Desktop\1673538764_gas-kvas-com-p-ekolyata-doshkolyata-risunki-v-detskom-sad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571876"/>
            <a:ext cx="5658967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pic>
        <p:nvPicPr>
          <p:cNvPr id="14" name="Picture 6" descr="C:\Users\Татьяна\Desktop\Снежный городок\зимняя площадка 23\IMG_20230209_113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57562"/>
            <a:ext cx="4286280" cy="3286148"/>
          </a:xfrm>
          <a:prstGeom prst="rect">
            <a:avLst/>
          </a:prstGeom>
          <a:noFill/>
        </p:spPr>
      </p:pic>
      <p:pic>
        <p:nvPicPr>
          <p:cNvPr id="4097" name="Picture 1" descr="C:\Users\Татьяна\Desktop\Снежный городок\Attachments_natalya-84.al@yandex.ru_2023-02-09_13-05-19\1675936974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4429156" cy="3143272"/>
          </a:xfrm>
          <a:prstGeom prst="rect">
            <a:avLst/>
          </a:prstGeom>
          <a:noFill/>
        </p:spPr>
      </p:pic>
      <p:pic>
        <p:nvPicPr>
          <p:cNvPr id="4098" name="Picture 2" descr="C:\Users\Татьяна\Desktop\Снежный городок\зимняя площадка 23\IMG_20230209_1145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357562"/>
            <a:ext cx="4429156" cy="3286148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Снежный городок\зимняя площадка 23\IMG_20230209_1134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14290"/>
            <a:ext cx="4286280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pic>
        <p:nvPicPr>
          <p:cNvPr id="1026" name="Picture 2" descr="C:\Users\Татьяна\Desktop\ФОТО Д,САД\эколята\Attachments_mdou.86@yandex.ru_2022-06-08_12-25-26\IMG_20220608_100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57166"/>
            <a:ext cx="6539177" cy="479995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5984" y="5500702"/>
            <a:ext cx="5000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57158" y="928670"/>
            <a:ext cx="41434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Появились у нас на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площадке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Снежные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Эколятки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Ждут ребят, чтоб рассказать,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природу охранять!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Татьяна\Desktop\Снежный городок\Attachments_komusova.elena@yandex.ru_2023-02-08_22-09-42\IMG20230201131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00372"/>
            <a:ext cx="2714644" cy="3643338"/>
          </a:xfrm>
          <a:prstGeom prst="rect">
            <a:avLst/>
          </a:prstGeo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928934"/>
            <a:ext cx="2857520" cy="373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85728"/>
            <a:ext cx="4286280" cy="269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pic>
        <p:nvPicPr>
          <p:cNvPr id="16393" name="Picture 9" descr="C:\Users\Татьяна\Desktop\Screenshot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3000372"/>
            <a:ext cx="3071834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адка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Умницы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Татьяна\Desktop\Снежный городок\Attachments_kozlova.tania180587@yandex.ru_2023-02-09_15-31-04\Attachments_kozlova.tania180587@yandex.ru_2023-02-09_15-49-46\23529455-2FF0-4530-9881-964295E27E0F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1480"/>
            <a:ext cx="4429156" cy="6000792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нежный городок\Attachments_kozlova.tania180587@yandex.ru_2023-02-09_15-31-04\7B8D0525-C945-43E4-8268-CA34CB757FA8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571480"/>
            <a:ext cx="4286280" cy="2928958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ФОТО Д,САД\спортивная площадка-2022\Attachments_parschina.ddd@yandex.ru_2022-01-31_14-09-16\VPG1BGN4ht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00438"/>
            <a:ext cx="4286280" cy="3079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71472" y="785794"/>
            <a:ext cx="80724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pic>
        <p:nvPicPr>
          <p:cNvPr id="4" name="Picture 2" descr="C:\Users\Татьяна\Desktop\ФОТО Д,САД\спортивная площадка-2022\9 группа\Attachments_bobrova.irina.88@yandex.ru_2022-01-31_11-20-45\IMG_20220131_110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500594" cy="3286148"/>
          </a:xfrm>
          <a:prstGeom prst="rect">
            <a:avLst/>
          </a:prstGeom>
          <a:noFill/>
        </p:spPr>
      </p:pic>
      <p:pic>
        <p:nvPicPr>
          <p:cNvPr id="5" name="Picture 3" descr="C:\Users\Татьяна\Desktop\ФОТО Д,САД\спортивная площадка-2022\9 группа\IMG_20220128_113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14290"/>
            <a:ext cx="4214842" cy="3286148"/>
          </a:xfrm>
          <a:prstGeom prst="rect">
            <a:avLst/>
          </a:prstGeom>
          <a:noFill/>
        </p:spPr>
      </p:pic>
      <p:pic>
        <p:nvPicPr>
          <p:cNvPr id="6" name="Picture 4" descr="C:\Users\Татьяна\Desktop\ФОТО Д,САД\спортивная площадка-2022\9 группа\IMG_20220128_1143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500438"/>
            <a:ext cx="4214842" cy="3143272"/>
          </a:xfrm>
          <a:prstGeom prst="rect">
            <a:avLst/>
          </a:prstGeom>
          <a:noFill/>
        </p:spPr>
      </p:pic>
      <p:pic>
        <p:nvPicPr>
          <p:cNvPr id="1030" name="Picture 6" descr="C:\Users\Татьяна\Desktop\на сайт\олимпиада 2021\IMG_34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500438"/>
            <a:ext cx="4500594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Площадка «Шалуна»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Татьяна\Desktop\Снежный городок\Attachments_komusova.elena@yandex.ru_2023-02-08_22-09-42\IMG20230201131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71480"/>
            <a:ext cx="4286280" cy="6072230"/>
          </a:xfrm>
          <a:prstGeom prst="rect">
            <a:avLst/>
          </a:prstGeom>
          <a:noFill/>
        </p:spPr>
      </p:pic>
      <p:pic>
        <p:nvPicPr>
          <p:cNvPr id="12" name="Picture 2" descr="C:\Users\Татьяна\Desktop\Снежный городок\Attachments_komusova.elena@yandex.ru_2023-02-08_22-09-42\Attachments_komusova.elena@yandex.ru_2023-02-09_11-14-30\IMG20230209111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71480"/>
            <a:ext cx="4500594" cy="3071834"/>
          </a:xfrm>
          <a:prstGeom prst="rect">
            <a:avLst/>
          </a:prstGeom>
          <a:noFill/>
        </p:spPr>
      </p:pic>
      <p:pic>
        <p:nvPicPr>
          <p:cNvPr id="13" name="Picture 5" descr="C:\Users\Татьяна\Desktop\Снежный городок\Attachments_komusova.elena@yandex.ru_2023-02-08_22-09-42\Attachments_komusova.elena@yandex.ru_2023-02-08_22-12-47\IMG-328943be0a77991c40a1ba8216edfe5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643314"/>
            <a:ext cx="4429156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pic>
        <p:nvPicPr>
          <p:cNvPr id="11" name="Picture 3" descr="C:\Users\Татьяна\Desktop\Снежный городок\Attachments_komusova.elena@yandex.ru_2023-02-08_22-09-42\Attachments_komusova.elena@yandex.ru_2023-02-09_11-14-30\IMG20230209111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357718" cy="3143272"/>
          </a:xfrm>
          <a:prstGeom prst="rect">
            <a:avLst/>
          </a:prstGeom>
          <a:noFill/>
        </p:spPr>
      </p:pic>
      <p:pic>
        <p:nvPicPr>
          <p:cNvPr id="14" name="Picture 4" descr="C:\Users\Татьяна\Desktop\Снежный городок\Attachments_komusova.elena@yandex.ru_2023-02-08_22-09-42\Attachments_komusova.elena@yandex.ru_2023-02-08_22-12-47\IMG-2362558e1e89b27ca43d72a6bfd099f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14290"/>
            <a:ext cx="4357718" cy="3143272"/>
          </a:xfrm>
          <a:prstGeom prst="rect">
            <a:avLst/>
          </a:prstGeom>
          <a:noFill/>
        </p:spPr>
      </p:pic>
      <p:pic>
        <p:nvPicPr>
          <p:cNvPr id="21506" name="Picture 2" descr="C:\Users\Татьяна\Desktop\ФОТО Д,САД\спортивная площадка-2022\006 зиний участок 5 гр\IMG-d6690ee0ee55d505e17e30e8ad6fd96c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357562"/>
            <a:ext cx="4357718" cy="3286148"/>
          </a:xfrm>
          <a:prstGeom prst="rect">
            <a:avLst/>
          </a:prstGeom>
          <a:noFill/>
        </p:spPr>
      </p:pic>
      <p:pic>
        <p:nvPicPr>
          <p:cNvPr id="21507" name="Picture 3" descr="C:\Users\Татьяна\Desktop\ФОТО Д,САД\спортивная площадка-2022\006 зиний участок 5 гр\IMG-0d38624cad9ad342c41e5ba38b6c08e3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357562"/>
            <a:ext cx="4357718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143108" y="0"/>
            <a:ext cx="4214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«Площадка «Тихони»</a:t>
            </a:r>
            <a:endParaRPr lang="ru-RU" sz="2400" dirty="0"/>
          </a:p>
        </p:txBody>
      </p:sp>
      <p:pic>
        <p:nvPicPr>
          <p:cNvPr id="13" name="Picture 6" descr="C:\Users\Татьяна\Desktop\Снежный городок\Attachments_cool3200@mail.ru_2023-02-09_12-46-22\1675935877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500098" y="1357298"/>
            <a:ext cx="6000792" cy="4572032"/>
          </a:xfrm>
          <a:prstGeom prst="rect">
            <a:avLst/>
          </a:prstGeom>
          <a:noFill/>
        </p:spPr>
      </p:pic>
      <p:pic>
        <p:nvPicPr>
          <p:cNvPr id="14" name="Picture 2" descr="C:\Users\Татьяна\Desktop\Снежный городок\Attachments_natalya-84.al@yandex.ru_2023-02-09_13-05-19\16759369743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642918"/>
            <a:ext cx="4143404" cy="292895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71876"/>
            <a:ext cx="414340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424" y="-36576280"/>
            <a:ext cx="28498800" cy="32861480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Снежный городок\Attachments_natalya-84.al@yandex.ru_2023-02-09_13-05-19\1675936974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14290"/>
            <a:ext cx="4429156" cy="3214710"/>
          </a:xfrm>
          <a:prstGeom prst="rect">
            <a:avLst/>
          </a:prstGeom>
          <a:noFill/>
        </p:spPr>
      </p:pic>
      <p:pic>
        <p:nvPicPr>
          <p:cNvPr id="2052" name="Picture 4" descr="C:\Users\Татьяна\Desktop\ФОТО Д,САД\спортивная площадка-2022\зима\8l7WaiJjOj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429000"/>
            <a:ext cx="4429156" cy="3143272"/>
          </a:xfrm>
          <a:prstGeom prst="rect">
            <a:avLst/>
          </a:prstGeom>
          <a:noFill/>
        </p:spPr>
      </p:pic>
      <p:pic>
        <p:nvPicPr>
          <p:cNvPr id="2053" name="Picture 5" descr="C:\Users\Татьяна\Desktop\ФОТО Д,САД\зимн постройки\конкурс зимних построек\IMG_0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429000"/>
            <a:ext cx="4286280" cy="3143272"/>
          </a:xfrm>
          <a:prstGeom prst="rect">
            <a:avLst/>
          </a:prstGeom>
          <a:noFill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14290"/>
            <a:ext cx="42148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esktop\1643181770_1-adonius-club-p-zimnii-fon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14346" y="785794"/>
            <a:ext cx="87868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Source Sans Pro Light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8162" y="-35790462"/>
            <a:ext cx="19391575" cy="22360094"/>
          </a:xfrm>
          <a:prstGeom prst="rect">
            <a:avLst/>
          </a:prstGeom>
          <a:noFill/>
        </p:spPr>
      </p:pic>
      <p:pic>
        <p:nvPicPr>
          <p:cNvPr id="17410" name="Picture 2" descr="C:\Users\Татьяна\Desktop\Снежный городок\зимняя площадка 23\IMG_20230209_112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282" y="3429000"/>
            <a:ext cx="4143436" cy="3214710"/>
          </a:xfrm>
          <a:prstGeom prst="rect">
            <a:avLst/>
          </a:prstGeom>
          <a:noFill/>
        </p:spPr>
      </p:pic>
      <p:pic>
        <p:nvPicPr>
          <p:cNvPr id="17411" name="Picture 3" descr="C:\Users\Татьяна\Desktop\Снежный городок\зимняя площадка 23\IMG_20230209_1138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28604"/>
            <a:ext cx="4143404" cy="3000396"/>
          </a:xfrm>
          <a:prstGeom prst="rect">
            <a:avLst/>
          </a:prstGeom>
          <a:noFill/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Площадка «Ёлочки»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Татьяна\Desktop\Снежный городок\Attachments_natalya-84.al@yandex.ru_2023-02-09_13-07-59\1675937216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28604"/>
            <a:ext cx="464347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68</Words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СтВоспитатель</dc:creator>
  <cp:lastModifiedBy>Татьяна</cp:lastModifiedBy>
  <cp:revision>4</cp:revision>
  <dcterms:created xsi:type="dcterms:W3CDTF">2023-02-09T11:09:24Z</dcterms:created>
  <dcterms:modified xsi:type="dcterms:W3CDTF">2023-02-10T14:10:23Z</dcterms:modified>
</cp:coreProperties>
</file>