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0" r:id="rId3"/>
    <p:sldId id="304" r:id="rId4"/>
    <p:sldId id="276" r:id="rId5"/>
    <p:sldId id="275" r:id="rId6"/>
    <p:sldId id="274" r:id="rId7"/>
    <p:sldId id="294" r:id="rId8"/>
    <p:sldId id="281" r:id="rId9"/>
    <p:sldId id="291" r:id="rId10"/>
    <p:sldId id="282" r:id="rId11"/>
    <p:sldId id="289" r:id="rId12"/>
    <p:sldId id="305" r:id="rId13"/>
    <p:sldId id="283" r:id="rId14"/>
    <p:sldId id="277" r:id="rId15"/>
    <p:sldId id="285" r:id="rId16"/>
    <p:sldId id="298" r:id="rId17"/>
    <p:sldId id="299" r:id="rId18"/>
    <p:sldId id="300" r:id="rId19"/>
    <p:sldId id="302" r:id="rId20"/>
    <p:sldId id="284" r:id="rId21"/>
    <p:sldId id="303" r:id="rId22"/>
    <p:sldId id="279" r:id="rId23"/>
    <p:sldId id="280" r:id="rId24"/>
    <p:sldId id="29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53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4972E-9242-4E1E-9CE9-73D9EDF33C0B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14F1-5940-466E-A46B-426E2BB98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13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14F1-5940-466E-A46B-426E2BB98A7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4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14F1-5940-466E-A46B-426E2BB98A7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02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DEBBB-A9C0-4CB6-AE0A-7E1E6DC24152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0101E-9961-4168-B55C-1CFC3C132B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laycast.ru/uploads/2016/11/23/20624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786" y="12612"/>
            <a:ext cx="9144000" cy="68580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7544" y="0"/>
            <a:ext cx="836790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дошкольное</a:t>
            </a:r>
          </a:p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образовательное учреждение</a:t>
            </a:r>
          </a:p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сад № 104»</a:t>
            </a:r>
          </a:p>
          <a:p>
            <a:pPr algn="ctr"/>
            <a:r>
              <a:rPr lang="ru-RU" sz="2800" b="1" i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корпус 1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07704" y="2360598"/>
            <a:ext cx="5400599" cy="3861292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Доброго всем дня!</a:t>
            </a:r>
          </a:p>
          <a:p>
            <a:pPr lvl="0" algn="ctr"/>
            <a:r>
              <a:rPr lang="ru-RU" sz="3200" b="1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Рады </a:t>
            </a:r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приветствовать Вас </a:t>
            </a:r>
            <a:endParaRPr lang="ru-RU" sz="3200" b="1" dirty="0">
              <a:ln w="9525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lvl="0" algn="ctr"/>
            <a:r>
              <a:rPr lang="ru-RU" sz="3200" b="1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 нашем детском саду.</a:t>
            </a:r>
          </a:p>
          <a:p>
            <a:pPr lvl="0" algn="ctr"/>
            <a:r>
              <a:rPr lang="ru-RU" sz="3200" b="1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Предлагаем отправиться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 необычное, чудесное путешествие «Зимние забавы с </a:t>
            </a:r>
            <a:r>
              <a:rPr lang="ru-RU" sz="3200" b="1" dirty="0" err="1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Эколятами</a:t>
            </a:r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».</a:t>
            </a:r>
            <a:endParaRPr lang="ru-RU" sz="3200" b="1" dirty="0">
              <a:ln w="9525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2054" name="Picture 6" descr="https://i.pinimg.com/originals/d6/fa/48/d6fa487d32fc69bd4e1d5134ba829d5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18" y="-151855"/>
            <a:ext cx="3973930" cy="43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fsd.multiurok.ru/html/2018/11/10/s_5be732992f88f/993922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51115"/>
            <a:ext cx="3340834" cy="42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siteapi.org/9ha5bhkIzJulRKrJvNgAZ-RaDSg=/0x0:622x809/cc9c4b8775636c2.ru.s.siteapi.org/img/pxv687n9lr4k4w44wkc4wow8sgwg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0814"/>
            <a:ext cx="2239375" cy="31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papik.pro/uploads/posts/2022-01/1642315619_6-papik-pro-p-ekolyata-klipart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44" y="2797279"/>
            <a:ext cx="3113300" cy="45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9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vospital\Desktop\Снежный городок 2022\20220131_1103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r="15563" b="7000"/>
          <a:stretch/>
        </p:blipFill>
        <p:spPr bwMode="auto">
          <a:xfrm>
            <a:off x="38100" y="980728"/>
            <a:ext cx="5568994" cy="3158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986914" y="6558"/>
            <a:ext cx="3240360" cy="994420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«ЭКОПЫТЫ»</a:t>
            </a:r>
            <a:endParaRPr lang="ru-RU" sz="2400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vospital\Desktop\Снежный городок 2022\20220131_110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11181" r="24812"/>
          <a:stretch/>
        </p:blipFill>
        <p:spPr bwMode="auto">
          <a:xfrm>
            <a:off x="4467632" y="3427851"/>
            <a:ext cx="4499422" cy="3365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3" r="5345" b="13517"/>
          <a:stretch/>
        </p:blipFill>
        <p:spPr bwMode="auto">
          <a:xfrm>
            <a:off x="179512" y="4293096"/>
            <a:ext cx="4696377" cy="225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93505" y="1394306"/>
            <a:ext cx="3573549" cy="1746662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Привеееет! А меня зовут Шалун.</a:t>
            </a:r>
          </a:p>
          <a:p>
            <a:pPr lvl="0" algn="ctr"/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обожаю всё интересное, неизведанное. Например, 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следы зверей.  </a:t>
            </a:r>
            <a:endParaRPr lang="ru-RU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2" descr="https://papik.pro/uploads/posts/2022-01/1642315619_6-papik-pro-p-ekolyata-klipart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77554"/>
            <a:ext cx="1222418" cy="18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7697" y="5157192"/>
            <a:ext cx="3973596" cy="1080120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Научимся определять глубину снежного покрова, температуру воздуха.</a:t>
            </a:r>
            <a:endParaRPr lang="ru-RU" dirty="0">
              <a:ln>
                <a:solidFill>
                  <a:prstClr val="black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2" y="112990"/>
            <a:ext cx="3817681" cy="494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vospital\Desktop\Снежный городок 2022\IMG-01cecf8a9e0622357266efac801a59b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820"/>
            <a:ext cx="4811367" cy="3608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ospital\Desktop\Снежный городок 2022\IMG-b0c7a3438db785e386c4a1e5d795f35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30" y="3756620"/>
            <a:ext cx="3900917" cy="292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vospital\Desktop\Снежный городок 2022\IMG-f5a36764adc4fd72c41772ebd6a948d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6661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spital\Desktop\Снежный городок 2022\IMG-5cd5ea8397a1c54344bd5a332ee26cf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40941"/>
            <a:ext cx="3770783" cy="5027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39952" y="5168652"/>
            <a:ext cx="3973596" cy="1080120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интересно узнать какая бывает вода </a:t>
            </a:r>
            <a:r>
              <a:rPr lang="ru-RU" dirty="0" smtClean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зимой!</a:t>
            </a:r>
            <a:endParaRPr lang="ru-RU" dirty="0">
              <a:ln>
                <a:solidFill>
                  <a:prstClr val="black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27405" b="19654"/>
          <a:stretch/>
        </p:blipFill>
        <p:spPr bwMode="auto">
          <a:xfrm>
            <a:off x="323527" y="4067101"/>
            <a:ext cx="3542237" cy="265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7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810"/>
            <a:ext cx="9144000" cy="6858000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4211960" y="66547"/>
            <a:ext cx="4779368" cy="648072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«ЭКОСТОЛОВАЯ»</a:t>
            </a:r>
            <a:endParaRPr lang="ru-RU" sz="2400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02" y="1052736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/>
          <a:stretch/>
        </p:blipFill>
        <p:spPr bwMode="auto">
          <a:xfrm>
            <a:off x="107504" y="737955"/>
            <a:ext cx="4716016" cy="5536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80138" y="4329921"/>
            <a:ext cx="3963862" cy="1944216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этой станции нас встречает Тихоня.</a:t>
            </a:r>
          </a:p>
          <a:p>
            <a:pPr lvl="0" algn="ctr"/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расскажет какие птички у нас зимуют, чем они питаются и как им важна наша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забота!</a:t>
            </a:r>
            <a:endParaRPr lang="ru-RU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i.siteapi.org/9ha5bhkIzJulRKrJvNgAZ-RaDSg=/0x0:622x809/cc9c4b8775636c2.ru.s.siteapi.org/img/pxv687n9lr4k4w44wkc4wow8sgwgg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08" y="4437112"/>
            <a:ext cx="142526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140114"/>
            <a:ext cx="8928992" cy="480574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 для зимних прогулок детей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F:\фото групп\IMG-7e4551532339c0d9df937b8fd6b9244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9836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4" descr="C:\Users\vospital\Downloads\IMG-36702ed7accfa2d477ae81cd0d323f1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/>
          <a:stretch/>
        </p:blipFill>
        <p:spPr bwMode="auto">
          <a:xfrm>
            <a:off x="4818070" y="760801"/>
            <a:ext cx="4243209" cy="47564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5" descr="C:\Users\vospital\Downloads\IMG-0cdc82bde688ecbdca0fd577e9331d1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2" y="3887107"/>
            <a:ext cx="4162255" cy="28915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Скругленный прямоугольник 13"/>
          <p:cNvSpPr/>
          <p:nvPr/>
        </p:nvSpPr>
        <p:spPr>
          <a:xfrm>
            <a:off x="4580039" y="5657346"/>
            <a:ext cx="4464497" cy="1021682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</a:t>
            </a:r>
            <a:r>
              <a:rPr lang="ru-RU" b="1" u="sng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младшей </a:t>
            </a:r>
            <a:r>
              <a:rPr lang="ru-RU" b="1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оборудованы для развития сенсорных навыков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3" y="188640"/>
            <a:ext cx="4464497" cy="1361072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</a:t>
            </a:r>
            <a:r>
              <a:rPr lang="ru-RU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младшей 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оборудованы для проведения экспериментов и физкультурных игр</a:t>
            </a:r>
          </a:p>
        </p:txBody>
      </p:sp>
      <p:pic>
        <p:nvPicPr>
          <p:cNvPr id="5" name="Picture 2" descr="C:\Users\vospital\Downloads\IMG-cc9a66d31933d7f725f4fef47cb4f3c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99" y="1748677"/>
            <a:ext cx="4365104" cy="49103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3" descr="C:\Users\vospital\Downloads\IMG-db41b63e1263972d2a9d537728d556ba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3"/>
          <a:stretch/>
        </p:blipFill>
        <p:spPr bwMode="auto">
          <a:xfrm>
            <a:off x="4735032" y="188641"/>
            <a:ext cx="4245936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F:\фото групп\IMG-c5e7f1e0dce600b46462589b408cc314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43" r="12337"/>
          <a:stretch/>
        </p:blipFill>
        <p:spPr bwMode="auto">
          <a:xfrm>
            <a:off x="4735032" y="3140968"/>
            <a:ext cx="4245936" cy="35180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4331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98919" y="188640"/>
            <a:ext cx="2960913" cy="1944216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20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 </a:t>
            </a:r>
            <a:r>
              <a:rPr 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на своем участке тематические развлечения</a:t>
            </a:r>
          </a:p>
        </p:txBody>
      </p:sp>
      <p:pic>
        <p:nvPicPr>
          <p:cNvPr id="5" name="Picture 3" descr="C:\Users\vospital\Downloads\IMG-ebbe2665dc3a0e84c03bb9f28da2312b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/>
          <a:stretch/>
        </p:blipFill>
        <p:spPr bwMode="auto">
          <a:xfrm>
            <a:off x="395536" y="2861647"/>
            <a:ext cx="6458172" cy="37890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 descr="C:\Users\vospital\Downloads\IMG-951d5f7064a460f2352d017632f83cf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88640"/>
            <a:ext cx="468052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1453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64309" y="188640"/>
            <a:ext cx="3897017" cy="1656184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участках </a:t>
            </a:r>
            <a:r>
              <a:rPr lang="ru-RU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развивать музыкальные, интеллектуальные и творческие способности</a:t>
            </a:r>
          </a:p>
        </p:txBody>
      </p:sp>
      <p:pic>
        <p:nvPicPr>
          <p:cNvPr id="4" name="Picture 6" descr="C:\Users\vospital\Desktop\фото для презентации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9" y="2063380"/>
            <a:ext cx="4189873" cy="42459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5" descr="F:\фото для презентации\5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/>
          <a:stretch/>
        </p:blipFill>
        <p:spPr bwMode="auto">
          <a:xfrm>
            <a:off x="4860032" y="3849503"/>
            <a:ext cx="4032448" cy="27270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F:\фото для презентации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92" y="188639"/>
            <a:ext cx="4373988" cy="3472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481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C:\Users\vospital\Downloads\IMG-03882363752b5d2d46ac46726bf0bea2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0"/>
          <a:stretch/>
        </p:blipFill>
        <p:spPr bwMode="auto">
          <a:xfrm>
            <a:off x="147358" y="178296"/>
            <a:ext cx="4564300" cy="44371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7" descr="C:\Users\vospital\Downloads\IMG-4ceb108cd4aee576ee4f916ef44c0c1b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/>
          <a:stretch/>
        </p:blipFill>
        <p:spPr bwMode="auto">
          <a:xfrm>
            <a:off x="5076056" y="3429000"/>
            <a:ext cx="3738892" cy="32785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C:\Users\vospital\Downloads\IMG-5e927d1a5cb4bd00c6ac642d5db78be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8296"/>
            <a:ext cx="3920586" cy="30706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4062092"/>
            <a:ext cx="5784925" cy="264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8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756" y="-1714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фото групп\IMG-21dd7ed7807753cf9d956bfc7ba015c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r="6572" b="11168"/>
          <a:stretch/>
        </p:blipFill>
        <p:spPr bwMode="auto">
          <a:xfrm>
            <a:off x="3779912" y="260648"/>
            <a:ext cx="5159176" cy="4092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3" descr="C:\Users\vospital\Downloads\IMG-deb2b49dd13331b2725c2014e3f7a99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r="9682"/>
          <a:stretch/>
        </p:blipFill>
        <p:spPr bwMode="auto">
          <a:xfrm>
            <a:off x="323527" y="3356993"/>
            <a:ext cx="4716423" cy="33123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65729" y="130324"/>
            <a:ext cx="3254143" cy="2650604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подготовительных групп 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отрабатывают свои знания в области речевого развития, безопасного поведения на </a:t>
            </a:r>
            <a:r>
              <a:rPr lang="ru-RU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Picture 32" descr="https://papik.pro/uploads/posts/2022-01/1642315619_6-papik-pro-p-ekolyata-klipart-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26" y="3068960"/>
            <a:ext cx="3617356" cy="432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laycast.ru/uploads/2016/11/23/20624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07504" y="140114"/>
            <a:ext cx="8928992" cy="1425503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прогулок в зимний период,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экологических знаний в процессе занятий физическими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упражнениями, 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вовлечение детей и родителей в активную творческую деятельность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3832" y="1646246"/>
            <a:ext cx="7524836" cy="4735082"/>
          </a:xfrm>
          <a:prstGeom prst="roundRect">
            <a:avLst>
              <a:gd name="adj" fmla="val 141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условий для проведения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оздоровительных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зимний период.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Содействие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разнообразной игровой и двигательной активности воспитанников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3. Повышение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эффективности образования дошкольников в области физической культуры и в области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экологии.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Помогать детям самостоятельно понимать происходящие в природе процессы, явления. Учить проводить собственные исследования мира природы, обобщать накопленный материал.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инициативы, творчества, выдумки, фантазии педагогических работников.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Вовлечение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активную творческую деятельность.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Укрепление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ДОУ с семьями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https://fsd.multiurok.ru/html/2018/11/10/s_5be732992f88f/993922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300350"/>
            <a:ext cx="3672408" cy="42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7" descr="C:\Users\vospital\Desktop\фото  зимние площадки 2021\инвентарь\IMG_7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170"/>
            <a:ext cx="4673686" cy="31157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9" descr="C:\Users\vospital\Desktop\фото  зимние площадки 2021\инвентарь\IMG_7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2571"/>
            <a:ext cx="3435144" cy="50865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8" descr="C:\Users\vospital\Desktop\фото  зимние площадки 2021\инвентарь\IMG_7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44845"/>
            <a:ext cx="4421478" cy="29476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35913" y="5018671"/>
            <a:ext cx="4147567" cy="1473826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b="1" kern="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Выносной </a:t>
            </a:r>
            <a:r>
              <a:rPr lang="ru-RU" sz="2000" b="1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проведения спортивных игр, игр на свежем воздухе (лыжи, ледянки, клюшки)</a:t>
            </a:r>
            <a:endParaRPr lang="ru-RU" sz="2000" kern="0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5491" y="37883"/>
            <a:ext cx="8928992" cy="480574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Наличие, состояние спортивного и игрового оборудования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2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127286"/>
            <a:ext cx="4680520" cy="1357498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Выносной 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организации детской деятельности во время зимней прогулки (лопатки, </a:t>
            </a:r>
            <a:r>
              <a:rPr lang="ru-RU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снеголепы</a:t>
            </a: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снегомеры, ветряные рукава)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Picture 3" descr="C:\Users\vospital\Downloads\IMG-8e8ea592aab7ebca67d933e13615f31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68" y="170886"/>
            <a:ext cx="3521707" cy="57337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2" descr="C:\Users\vospital\Desktop\фото  зимние площадки 2021\инвентарь\IMG_7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1612070"/>
            <a:ext cx="4115942" cy="25370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C:\Users\vospital\Desktop\фото  зимние площадки 2021\инвентарь\IMG_7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294" y="3872206"/>
            <a:ext cx="2273474" cy="27614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6" descr="C:\Users\vospital\Desktop\фото  зимние площадки 2021\инвентарь\IMG_76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2"/>
          <a:stretch/>
        </p:blipFill>
        <p:spPr bwMode="auto">
          <a:xfrm>
            <a:off x="5985163" y="4149080"/>
            <a:ext cx="2594291" cy="25128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3" descr="C:\Users\vospital\Desktop\фото  зимние площадки 2021\инвентарь\IMG_76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3086" y="3872205"/>
            <a:ext cx="237626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1168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1977" y="140114"/>
            <a:ext cx="8813214" cy="768606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практичность используемого спортивного оборудования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277" y="1048834"/>
            <a:ext cx="8813213" cy="1296144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территории детского сада обеспечены безопасные условия для проведения физкультурно-спортивной работы. Соблюдаются требования техники безопасности; игровое оборудование и выносной материал соответствуют требованиям.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4554" y="2496737"/>
            <a:ext cx="8813213" cy="777634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случаи травматизма на территории детского сада во время проведения прогулки и спортивных мероприятий отсутствуют.</a:t>
            </a:r>
          </a:p>
        </p:txBody>
      </p:sp>
      <p:pic>
        <p:nvPicPr>
          <p:cNvPr id="9218" name="Picture 2" descr="https://189131.selcdn.ru/leonardo/uploadsForSiteId/200460/texteditor/c97949e4-d320-4088-89e6-e0a546ce1f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6" y="3140968"/>
            <a:ext cx="8434595" cy="38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1977" y="140114"/>
            <a:ext cx="8813214" cy="768606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их участие в оформлении зимних площадок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7" y="1080198"/>
            <a:ext cx="3063879" cy="408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96751"/>
            <a:ext cx="2574286" cy="3432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2020\зимние площадки\ФОТО 10 гр\DSC_01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1"/>
          <a:stretch/>
        </p:blipFill>
        <p:spPr bwMode="auto">
          <a:xfrm flipH="1">
            <a:off x="3487833" y="1105161"/>
            <a:ext cx="2311860" cy="35091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 descr="C:\Users\vospital\Downloads\IMG-0dcaf76d6ac4fb8a015094c162291398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/>
          <a:stretch/>
        </p:blipFill>
        <p:spPr bwMode="auto">
          <a:xfrm>
            <a:off x="5779126" y="3861048"/>
            <a:ext cx="3236846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20" descr="https://fsd.multiurok.ru/html/2018/11/10/s_5be732992f88f/993922_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43" y="2992991"/>
            <a:ext cx="3437379" cy="434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laycast.ru/uploads/2016/11/23/20624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786" y="12612"/>
            <a:ext cx="9144000" cy="6858001"/>
          </a:xfrm>
          <a:prstGeom prst="rect">
            <a:avLst/>
          </a:prstGeom>
          <a:noFill/>
        </p:spPr>
      </p:pic>
      <p:pic>
        <p:nvPicPr>
          <p:cNvPr id="2052" name="Picture 4" descr="https://i.siteapi.org/9ha5bhkIzJulRKrJvNgAZ-RaDSg=/0x0:622x809/cc9c4b8775636c2.ru.s.siteapi.org/img/pxv687n9lr4k4w44wkc4wow8sgw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0814"/>
            <a:ext cx="2239375" cy="31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originals/d6/fa/48/d6fa487d32fc69bd4e1d5134ba829d5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018" y="-151854"/>
            <a:ext cx="3666821" cy="40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fsd.multiurok.ru/html/2018/11/10/s_5be732992f88f/993922_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385" y="546967"/>
            <a:ext cx="2952328" cy="373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38546" y="1874014"/>
            <a:ext cx="4996922" cy="3861292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Вот и закончилось наше </a:t>
            </a:r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путешествие!</a:t>
            </a:r>
            <a:endParaRPr lang="ru-RU" sz="3600" b="1" dirty="0" smtClean="0">
              <a:ln w="9525">
                <a:solidFill>
                  <a:prstClr val="black"/>
                </a:solidFill>
              </a:ln>
              <a:solidFill>
                <a:srgbClr val="C0504D">
                  <a:lumMod val="75000"/>
                </a:srgb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Спасибо всем за </a:t>
            </a:r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внимание! </a:t>
            </a:r>
          </a:p>
          <a:p>
            <a:pPr algn="ctr"/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До </a:t>
            </a:r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новых </a:t>
            </a:r>
            <a:r>
              <a:rPr lang="ru-RU" sz="3600" b="1" dirty="0" smtClean="0">
                <a:ln w="9525">
                  <a:solidFill>
                    <a:prstClr val="black"/>
                  </a:solidFill>
                </a:ln>
                <a:solidFill>
                  <a:srgbClr val="C0504D">
                    <a:lumMod val="75000"/>
                  </a:srgbClr>
                </a:solidFill>
                <a:latin typeface="Monotype Corsiva" panose="03010101010201010101" pitchFamily="66" charset="0"/>
                <a:cs typeface="Times New Roman" pitchFamily="18" charset="0"/>
              </a:rPr>
              <a:t>встреч!</a:t>
            </a:r>
            <a:endParaRPr lang="ru-RU" sz="3600" b="1" dirty="0">
              <a:ln w="9525">
                <a:solidFill>
                  <a:prstClr val="black"/>
                </a:solidFill>
              </a:ln>
              <a:solidFill>
                <a:srgbClr val="C0504D">
                  <a:lumMod val="75000"/>
                </a:srgb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2080" name="Picture 32" descr="https://papik.pro/uploads/posts/2022-01/1642315619_6-papik-pro-p-ekolyata-klipart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92183"/>
            <a:ext cx="2825268" cy="416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playcast.ru/uploads/2016/11/23/20624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78794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07504" y="188640"/>
            <a:ext cx="8928992" cy="3816424"/>
          </a:xfrm>
          <a:prstGeom prst="roundRect">
            <a:avLst>
              <a:gd name="adj" fmla="val 43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 мире зимних забав наши дети встретятся со сказочными героями «Эколятами». Они будут помогать детям не только развивать физические способности, но и ближе узнать  состояние природы зимой. Еще одни любители природы </a:t>
            </a:r>
            <a:r>
              <a:rPr lang="ru-RU" sz="2800" b="1" dirty="0" err="1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мешарики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–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Малышарики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тоже не остались в стороне . А что они  приготовили для  наших воспитанников, вы увидите на слайдах.</a:t>
            </a:r>
          </a:p>
          <a:p>
            <a:pPr lvl="0" algn="ctr"/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На старт! Внимание! Поехали!</a:t>
            </a:r>
            <a:endParaRPr lang="ru-RU" sz="2800" b="1" dirty="0">
              <a:ln w="9525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5362" name="Picture 2" descr="https://1.bp.blogspot.com/-804_Tu2pLqc/X5ATRP4m_EI/AAAAAAAAAww/vkFDJLJHH8k0jerM0fWIC5fQvlVIMRB_gCLcBGAsYHQ/s986/%25D1%258D%25D0%25BA%25D0%25B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4193704"/>
            <a:ext cx="8352928" cy="247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8" y="908720"/>
            <a:ext cx="8949704" cy="542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3" y="1514818"/>
            <a:ext cx="4630525" cy="518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514818"/>
            <a:ext cx="3543084" cy="249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106" y="4014395"/>
            <a:ext cx="4151736" cy="270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21138" y="41814"/>
            <a:ext cx="8930050" cy="777923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дошкольной образовательной организации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8" y="116632"/>
            <a:ext cx="8949704" cy="7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909321"/>
            <a:ext cx="3870398" cy="300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569" y="865542"/>
            <a:ext cx="2741261" cy="366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3425653"/>
            <a:ext cx="4962574" cy="343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s://i.pinimg.com/originals/d6/fa/48/d6fa487d32fc69bd4e1d5134ba829d5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479" y="2946285"/>
            <a:ext cx="3973930" cy="43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07504" y="140114"/>
            <a:ext cx="8928992" cy="480574"/>
          </a:xfrm>
          <a:prstGeom prst="roundRect">
            <a:avLst>
              <a:gd name="adj" fmla="val 281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зимних спортивных площадок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1038784"/>
            <a:ext cx="4904577" cy="1224136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b="1" dirty="0" smtClean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приветствует Елочка. </a:t>
            </a:r>
          </a:p>
          <a:p>
            <a:pPr lvl="0" algn="ctr"/>
            <a:r>
              <a:rPr lang="ru-RU" sz="16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такая стройная и изящная, потому что дружит со спортом. Вместе с ней дети поиграют в хоккей, 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промчатся </a:t>
            </a:r>
            <a:r>
              <a:rPr lang="ru-RU" sz="16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горки, по льду </a:t>
            </a:r>
            <a:r>
              <a:rPr lang="ru-RU" sz="16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устроят соревнования на 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лыжах. Она отвечает за станцию «Эко-</a:t>
            </a:r>
            <a:r>
              <a:rPr lang="ru-RU" sz="1600" dirty="0" err="1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спортик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/>
          </a:p>
          <a:p>
            <a:pPr lvl="0" algn="ctr"/>
            <a:endParaRPr lang="ru-RU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90193" y="725007"/>
            <a:ext cx="3024336" cy="1066428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«ЭКО-СПОРТИК»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" y="2852936"/>
            <a:ext cx="5431536" cy="3551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536425" cy="4643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2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vospital\Desktop\Снежный городок 2022\IMG-20220202-WA000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7" t="26075"/>
          <a:stretch/>
        </p:blipFill>
        <p:spPr bwMode="auto">
          <a:xfrm>
            <a:off x="251520" y="144537"/>
            <a:ext cx="3514272" cy="328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ospital\Desktop\Снежный городок 2022\IMG-20220202-WA0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r="22794"/>
          <a:stretch/>
        </p:blipFill>
        <p:spPr bwMode="auto">
          <a:xfrm>
            <a:off x="5220071" y="144537"/>
            <a:ext cx="3731103" cy="4534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vospital\Desktop\Снежный городок 2022\IMG-20220202-WA0007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 bwMode="auto">
          <a:xfrm>
            <a:off x="539552" y="2780928"/>
            <a:ext cx="5829879" cy="376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.pinimg.com/originals/d6/fa/48/d6fa487d32fc69bd4e1d5134ba829d5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0" y="-315416"/>
            <a:ext cx="3131840" cy="34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94"/>
            <a:ext cx="9144000" cy="6858000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5647502" y="188640"/>
            <a:ext cx="3356893" cy="1066428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«ИГРОТЕКАЭКО»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32395" y="422108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200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0756" y="4869160"/>
            <a:ext cx="4343028" cy="1296144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нас встречает Умница.</a:t>
            </a:r>
          </a:p>
          <a:p>
            <a:pPr lvl="0" algn="ctr"/>
            <a:r>
              <a:rPr lang="ru-RU" sz="1600" b="1" dirty="0" smtClean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Она приготовила нам 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цели </a:t>
            </a:r>
            <a:r>
              <a:rPr lang="ru-RU" sz="16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метания: боулинг, кольцеброс, мишени. Помогают ей в этом герои известного мультфильма.</a:t>
            </a:r>
            <a:endParaRPr lang="ru-RU" sz="1600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5502772" cy="372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0" descr="https://fsd.multiurok.ru/html/2018/11/10/s_5be732992f88f/993922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01" y="603842"/>
            <a:ext cx="2736304" cy="34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 r="29412" b="9805"/>
          <a:stretch/>
        </p:blipFill>
        <p:spPr>
          <a:xfrm>
            <a:off x="4513784" y="3789040"/>
            <a:ext cx="4608512" cy="29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8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ook.com.ua/pic/201801/1024x600/look.com.ua-265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08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9" b="26105"/>
          <a:stretch/>
        </p:blipFill>
        <p:spPr>
          <a:xfrm>
            <a:off x="3707903" y="3429000"/>
            <a:ext cx="5346487" cy="331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1" y="116632"/>
            <a:ext cx="566982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22519" y="4581128"/>
            <a:ext cx="3707903" cy="1440160"/>
          </a:xfrm>
          <a:prstGeom prst="roundRect">
            <a:avLst>
              <a:gd name="adj" fmla="val 2818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тобы попасть на  станцию «Игротека-ЭКО»  необходимо преодолеть барьеры </a:t>
            </a:r>
            <a:r>
              <a:rPr lang="ru-RU" sz="2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smtClean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перешагивания и подлазания.</a:t>
            </a:r>
            <a:endParaRPr lang="ru-RU" b="1" dirty="0">
              <a:ln>
                <a:solidFill>
                  <a:prstClr val="black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76" y="332656"/>
            <a:ext cx="3266914" cy="288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81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597</Words>
  <Application>Microsoft Office PowerPoint</Application>
  <PresentationFormat>Экран (4:3)</PresentationFormat>
  <Paragraphs>57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настоле</cp:lastModifiedBy>
  <cp:revision>95</cp:revision>
  <dcterms:created xsi:type="dcterms:W3CDTF">2019-02-12T18:58:52Z</dcterms:created>
  <dcterms:modified xsi:type="dcterms:W3CDTF">2022-02-02T11:49:45Z</dcterms:modified>
</cp:coreProperties>
</file>