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1"/>
  </p:notesMasterIdLst>
  <p:sldIdLst>
    <p:sldId id="257" r:id="rId3"/>
    <p:sldId id="258" r:id="rId4"/>
    <p:sldId id="259" r:id="rId5"/>
    <p:sldId id="326" r:id="rId6"/>
    <p:sldId id="260" r:id="rId7"/>
    <p:sldId id="261" r:id="rId8"/>
    <p:sldId id="262" r:id="rId9"/>
    <p:sldId id="295" r:id="rId10"/>
    <p:sldId id="263" r:id="rId11"/>
    <p:sldId id="264" r:id="rId12"/>
    <p:sldId id="266" r:id="rId13"/>
    <p:sldId id="267" r:id="rId14"/>
    <p:sldId id="268" r:id="rId15"/>
    <p:sldId id="296" r:id="rId16"/>
    <p:sldId id="297" r:id="rId17"/>
    <p:sldId id="269" r:id="rId18"/>
    <p:sldId id="270" r:id="rId19"/>
    <p:sldId id="330" r:id="rId20"/>
    <p:sldId id="299" r:id="rId21"/>
    <p:sldId id="300" r:id="rId22"/>
    <p:sldId id="301" r:id="rId23"/>
    <p:sldId id="320" r:id="rId24"/>
    <p:sldId id="327" r:id="rId25"/>
    <p:sldId id="321" r:id="rId26"/>
    <p:sldId id="328" r:id="rId27"/>
    <p:sldId id="329" r:id="rId28"/>
    <p:sldId id="272" r:id="rId29"/>
    <p:sldId id="273" r:id="rId30"/>
    <p:sldId id="331" r:id="rId31"/>
    <p:sldId id="275" r:id="rId32"/>
    <p:sldId id="334" r:id="rId33"/>
    <p:sldId id="333" r:id="rId34"/>
    <p:sldId id="332" r:id="rId35"/>
    <p:sldId id="277" r:id="rId36"/>
    <p:sldId id="278" r:id="rId37"/>
    <p:sldId id="312" r:id="rId38"/>
    <p:sldId id="313" r:id="rId39"/>
    <p:sldId id="281" r:id="rId40"/>
    <p:sldId id="282" r:id="rId41"/>
    <p:sldId id="335" r:id="rId42"/>
    <p:sldId id="283" r:id="rId43"/>
    <p:sldId id="284" r:id="rId44"/>
    <p:sldId id="309" r:id="rId45"/>
    <p:sldId id="285" r:id="rId46"/>
    <p:sldId id="286" r:id="rId47"/>
    <p:sldId id="287" r:id="rId48"/>
    <p:sldId id="288" r:id="rId49"/>
    <p:sldId id="289" r:id="rId50"/>
    <p:sldId id="290" r:id="rId51"/>
    <p:sldId id="292" r:id="rId52"/>
    <p:sldId id="306" r:id="rId53"/>
    <p:sldId id="322" r:id="rId54"/>
    <p:sldId id="323" r:id="rId55"/>
    <p:sldId id="324" r:id="rId56"/>
    <p:sldId id="336" r:id="rId57"/>
    <p:sldId id="337" r:id="rId58"/>
    <p:sldId id="308" r:id="rId59"/>
    <p:sldId id="307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8739" autoAdjust="0"/>
  </p:normalViewPr>
  <p:slideViewPr>
    <p:cSldViewPr>
      <p:cViewPr>
        <p:scale>
          <a:sx n="44" d="100"/>
          <a:sy n="44" d="100"/>
        </p:scale>
        <p:origin x="-2136" y="-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F3A65-0815-4D24-92E2-633A55ACA89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BBF98-9F2C-451C-8122-197FA29FE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55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033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65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77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36F8-8712-42E1-91D3-E77CA3E171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2376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862F1-5602-4B65-9CC7-E5D02D2536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7702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C2CA9-EBFD-4F64-9723-89353824D9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7509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64D09-6E04-483A-B01B-D6F8195731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0042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D586F-E210-468C-B54E-6BF843521A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6692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B69F2-603F-4595-B03F-ACE572090C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5913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7015C-EB43-4E9F-95BE-781952FC15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7718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26DAA-1E35-4ACA-97AC-733E9A1796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86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6C8C3-469B-4493-ABBD-1DA501C111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6718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388D8-37D2-4735-B8B1-7F6E8B24F8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3664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26EB4-5837-49FD-B063-C9D03367D6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354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802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9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6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5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692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1052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2204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solidFill>
                <a:srgbClr val="FFFFFF"/>
              </a:solidFill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511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Lucida Sans Unicode" pitchFamily="32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Lucida Sans Unicode" pitchFamily="32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58C490EF-10C9-48A0-9C11-544C10FBB79D}" type="slidenum">
              <a:rPr lang="ru-RU" altLang="ru-RU"/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816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5"/>
          <p:cNvSpPr>
            <a:spLocks noChangeArrowheads="1"/>
          </p:cNvSpPr>
          <p:nvPr/>
        </p:nvSpPr>
        <p:spPr bwMode="auto">
          <a:xfrm>
            <a:off x="714375" y="357188"/>
            <a:ext cx="614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Министерство образования Республики Мордовия</a:t>
            </a:r>
          </a:p>
        </p:txBody>
      </p:sp>
      <p:sp>
        <p:nvSpPr>
          <p:cNvPr id="4099" name="Прямоугольник 6"/>
          <p:cNvSpPr>
            <a:spLocks noChangeArrowheads="1"/>
          </p:cNvSpPr>
          <p:nvPr/>
        </p:nvSpPr>
        <p:spPr bwMode="auto">
          <a:xfrm>
            <a:off x="2786063" y="857250"/>
            <a:ext cx="247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Портфолио</a:t>
            </a:r>
            <a:endParaRPr lang="ru-RU" sz="2400" b="1" dirty="0">
              <a:solidFill>
                <a:srgbClr val="C00000"/>
              </a:solidFill>
              <a:ea typeface="MS Gothic" pitchFamily="49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25" y="1714500"/>
            <a:ext cx="64293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eaLnBrk="0" fontAlgn="base" hangingPunct="0"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Поздяева</a:t>
            </a:r>
            <a:r>
              <a:rPr lang="ru-RU" b="1" dirty="0" smtClean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 Светлана Анатольевна</a:t>
            </a:r>
          </a:p>
          <a:p>
            <a:pPr algn="ctr" defTabSz="449263" eaLnBrk="0" fontAlgn="base" hangingPunct="0"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воспитателя</a:t>
            </a:r>
            <a:endParaRPr lang="ru-RU" b="1" dirty="0">
              <a:solidFill>
                <a:srgbClr val="2D2DB9">
                  <a:lumMod val="50000"/>
                </a:srgbClr>
              </a:solidFill>
              <a:latin typeface="Times New Roman" pitchFamily="18" charset="0"/>
              <a:ea typeface="MS Gothic" pitchFamily="49" charset="-128"/>
            </a:endParaRPr>
          </a:p>
          <a:p>
            <a:pPr algn="ctr" defTabSz="449263" eaLnBrk="0" fontAlgn="base" hangingPunct="0">
              <a:spcAft>
                <a:spcPct val="0"/>
              </a:spcAft>
              <a:defRPr/>
            </a:pPr>
            <a:r>
              <a:rPr lang="ru-RU" b="1" dirty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МАДОУ «Детский сад № 112» </a:t>
            </a:r>
          </a:p>
          <a:p>
            <a:pPr algn="ctr" defTabSz="449263" eaLnBrk="0" fontAlgn="base" hangingPunct="0">
              <a:spcAft>
                <a:spcPct val="0"/>
              </a:spcAft>
              <a:defRPr/>
            </a:pPr>
            <a:r>
              <a:rPr lang="ru-RU" b="1" dirty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г. о. Саранск </a:t>
            </a:r>
          </a:p>
        </p:txBody>
      </p:sp>
      <p:sp>
        <p:nvSpPr>
          <p:cNvPr id="4101" name="Прямоугольник 8"/>
          <p:cNvSpPr>
            <a:spLocks noChangeArrowheads="1"/>
          </p:cNvSpPr>
          <p:nvPr/>
        </p:nvSpPr>
        <p:spPr bwMode="auto">
          <a:xfrm>
            <a:off x="357188" y="3000375"/>
            <a:ext cx="850106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Дата рождения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: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12.08.1982г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Профессиональное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образование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: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высшее,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МГПИ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им. М.Е.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Квалификация по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диплому: учитель русского языка и литературы.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Специальность: Филология. Русский язык и литература. 2004 г</a:t>
            </a:r>
            <a:endParaRPr lang="ru-RU" altLang="ru-RU" sz="1600" b="1" dirty="0">
              <a:solidFill>
                <a:srgbClr val="FF000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Стаж педагогической работы (по специальности):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15 лет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Общий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трудовой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стаж: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19лет</a:t>
            </a:r>
            <a:endParaRPr lang="ru-RU" altLang="ru-RU" sz="1600" dirty="0">
              <a:solidFill>
                <a:srgbClr val="FF0000"/>
              </a:solidFill>
              <a:latin typeface="Times New Roman" pitchFamily="18" charset="0"/>
              <a:ea typeface="MS Gothic" pitchFamily="49" charset="-128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Наличие квалификационной категории: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высшая категория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Дата последней аттестации: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23.03.2013.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13192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7188"/>
            <a:ext cx="2244011" cy="2927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842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8184" y="1916832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3" name="Picture 2" descr="C:\Users\1\Desktop\СКАНЫ\2022-11-17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4493096" cy="6890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1\Desktop\СКАНЫ\2022-11-17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461"/>
            <a:ext cx="4606756" cy="6851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07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000125" y="1643063"/>
            <a:ext cx="74898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Наличие 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публикаций</a:t>
            </a:r>
            <a:r>
              <a:rPr lang="ru-RU" altLang="ru-RU" sz="4400" b="1" i="1" dirty="0" smtClean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 </a:t>
            </a:r>
            <a:endParaRPr lang="ru-RU" altLang="ru-RU" sz="4400" b="1" i="1" dirty="0">
              <a:solidFill>
                <a:srgbClr val="2D2DB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2276872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7170" name="Picture 2" descr="C:\Users\1\Desktop\СКАНЫ\2022-11-21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75252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04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2780928"/>
            <a:ext cx="116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дипломы</a:t>
            </a:r>
            <a:endParaRPr lang="ru-RU" dirty="0"/>
          </a:p>
        </p:txBody>
      </p:sp>
      <p:pic>
        <p:nvPicPr>
          <p:cNvPr id="4098" name="Picture 2" descr="C:\Users\1\Desktop\на сайт\ПОЗДЯЕВА\ПУБЛИКАЦИИ\3.06.21\сертификат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на сайт\ПОЗДЯЕВА\ПУБЛИКАЦИИ\4.02.21\Screenshot_20210204_1456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5064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98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на сайт\ПОЗДЯЕВА\ПУБЛИКАЦИИ\13.07.21\1918 Клокова, Писарева, Поздяева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8" y="0"/>
            <a:ext cx="4645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на сайт\ПОЗДЯЕВА\ПУБЛИКАЦИИ\26.04.21\Screenshot_20210426_1415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55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51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87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1331913" y="260350"/>
            <a:ext cx="6407150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i="1" dirty="0">
                <a:solidFill>
                  <a:srgbClr val="2D2DB9">
                    <a:lumMod val="50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Результаты участия воспитанников в: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конкурсах;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выставках;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турнирах; 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соревнованиях;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акциях;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фестивалях.</a:t>
            </a:r>
          </a:p>
        </p:txBody>
      </p:sp>
    </p:spTree>
    <p:extLst>
      <p:ext uri="{BB962C8B-B14F-4D97-AF65-F5344CB8AC3E}">
        <p14:creationId xmlns:p14="http://schemas.microsoft.com/office/powerpoint/2010/main" val="7859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2420888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8195" name="Picture 3" descr="C:\Users\1\Desktop\СКАНЫ\2022-11-21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41796"/>
            <a:ext cx="4716015" cy="6789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СКАНЫ\2022-11-25\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9" y="0"/>
            <a:ext cx="4351276" cy="6831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009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СКАНЫ\2022-11-25\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038328" cy="6928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72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9791" cy="3366290"/>
          </a:xfrm>
          <a:prstGeom prst="rect">
            <a:avLst/>
          </a:prstGeom>
        </p:spPr>
      </p:pic>
      <p:pic>
        <p:nvPicPr>
          <p:cNvPr id="6146" name="Picture 2" descr="C:\Users\1\Desktop\на сайт\ПОЗДЯЕВА, ЁЛГИНА\ДИПЛОМЫ ВОСПИТАННИКОВ\21.06.21\вторая млад гр 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2607637" cy="33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на сайт\ПОЗДЯЕВА, ЁЛГИНА\ДИПЛОМЫ ВОСПИТАННИКОВ\21.06.21\колоколо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585"/>
            <a:ext cx="2800220" cy="33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74" y="3368598"/>
            <a:ext cx="2699791" cy="3489402"/>
          </a:xfrm>
          <a:prstGeom prst="rect">
            <a:avLst/>
          </a:prstGeom>
        </p:spPr>
      </p:pic>
      <p:pic>
        <p:nvPicPr>
          <p:cNvPr id="2050" name="Picture 2" descr="C:\Users\1\Desktop\на сайт\ПОЗДЯЕВА\ДИПЛОМЫ ВОСПИТАННИКОВ\2021\4 ноября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79" y="3349021"/>
            <a:ext cx="2607637" cy="350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593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50" y="500063"/>
            <a:ext cx="7858125" cy="32935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Представление педагогического опыта работы</a:t>
            </a:r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Поздяевой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Светланы Анатольевны,</a:t>
            </a:r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воспитателя МАДОУ «Детский сад </a:t>
            </a: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№ 112»</a:t>
            </a: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1000125" y="3714750"/>
            <a:ext cx="7572375" cy="12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«Взаимодействие детей внутри группы как микросоциум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»</a:t>
            </a:r>
            <a:endParaRPr lang="ru-RU" alt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400" b="1" i="1" dirty="0">
              <a:solidFill>
                <a:srgbClr val="16165D"/>
              </a:solidFill>
              <a:latin typeface="Calibri" pitchFamily="34" charset="0"/>
              <a:ea typeface="MS Gothic" pitchFamily="49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8813" y="5715000"/>
            <a:ext cx="64293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http://ds</a:t>
            </a:r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112</a:t>
            </a:r>
            <a:r>
              <a:rPr 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sar.schoolrm.ru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1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на сайт\ПОЗДЯЕВА, ЁЛГИНА\ДИПЛОМЫ ВОСПИТАННИКОВ\2021\fz1gWOWsgw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2"/>
            <a:ext cx="4644008" cy="36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MZD3c4IocV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52"/>
            <a:ext cx="4527715" cy="36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esktop\на сайт\ПОЗДЯЕВА\ДИПЛОМЫ ВОСПИТАННИКОВ\06.21\PREI0faTJo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0220"/>
            <a:ext cx="4618682" cy="32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35" y="3570220"/>
            <a:ext cx="3832860" cy="328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28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на сайт\ПОЗДЯЕВА\ДИПЛОМЫ ВОСПИТАННИКОВ\1.01.21\Screenshot_20210215_213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3548" y="0"/>
            <a:ext cx="2974275" cy="3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на сайт\ПОЗДЯЕВА\ДИПЛОМЫ ВОСПИТАННИКОВ\1.01.21\Screenshot_20210216_09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-8423"/>
            <a:ext cx="2880319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\Desktop\на сайт\ПОЗДЯЕВА\ДИПЛОМЫ ВОСПИТАННИКОВ\5.10.21\Крысано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882074" cy="35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1\Desktop\на сайт\ПОЗДЯЕВА\ДИПЛОМЫ ВОСПИТАННИКОВ\15.02.21\Screenshot_20210215_131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" y="3428999"/>
            <a:ext cx="295207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1\Desktop\на сайт\ПОЗДЯЕВА\ДИПЛОМЫ ВОСПИТАННИКОВ\17.03.21\Screenshot_20210317_2324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3428999"/>
            <a:ext cx="2880319" cy="340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1\Desktop\на сайт\ПОЗДЯЕВА\ДИПЛОМЫ ВОСПИТАННИКОВ\22.04.21\Screenshot_20210422_1533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37847"/>
            <a:ext cx="2810095" cy="332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858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на сайт\ПОЗДЯЕВА\ДИПЛОМЫ ВОСПИТАННИКОВ\22.04.21\Screenshot_20210422_153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3" y="1"/>
            <a:ext cx="267375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на сайт\ПОЗДЯЕВА\ДИПЛОМЫ ВОСПИТАННИКОВ\22.04.21\Screenshot_20210422_1533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053"/>
            <a:ext cx="2462308" cy="339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15" y="19396"/>
            <a:ext cx="2759271" cy="340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2" y="3413948"/>
            <a:ext cx="2673759" cy="3444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29002"/>
            <a:ext cx="2462308" cy="3428997"/>
          </a:xfrm>
          <a:prstGeom prst="rect">
            <a:avLst/>
          </a:prstGeom>
        </p:spPr>
      </p:pic>
      <p:pic>
        <p:nvPicPr>
          <p:cNvPr id="1029" name="Picture 5" descr="C:\Users\1\Desktop\на сайт\ПОЗДЯЕВА\ДИПЛОМЫ ВОСПИТАННИКОВ\1.01.21\Screenshot_20210215_2139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7815" y="3373919"/>
            <a:ext cx="2757432" cy="348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322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на сайт\ПОЗДЯЕВА\ДИПЛОМЫ ВОСПИТАННИКОВ\12.03.21\Screenshot_20210313_111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6" y="0"/>
            <a:ext cx="416092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на сайт\ПОЗДЯЕВА\ДИПЛОМЫ ВОСПИТАННИКОВ\12.03.21\Screenshot_20210313_1117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13995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4983415" cy="321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12976"/>
            <a:ext cx="498341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28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на сайт\ПОЗДЯЕВА\ДИПЛОМЫ ВОСПИТАННИКОВ\14.05.21\Screenshot_20210515_1838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70"/>
            <a:ext cx="4315916" cy="318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на сайт\ПОЗДЯЕВА\ДИПЛОМЫ ВОСПИТАННИКОВ\14.05.21\Screenshot_20210515_183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2450"/>
            <a:ext cx="4315916" cy="36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на сайт\ПОЗДЯЕВА\ДИПЛОМЫ ВОСПИТАННИКОВ\14.05.21\Screenshot_20210526_0349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06" y="28524"/>
            <a:ext cx="4831594" cy="318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Desktop\на сайт\ПОЗДЯЕВА\ДИПЛОМЫ ВОСПИТАННИКОВ\14.05.21\Screenshot_20210526_0350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5915" y="3202450"/>
            <a:ext cx="4828083" cy="366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120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на сайт\ПОЗДЯЕВА\ДИПЛОМЫ ВОСПИТАННИКОВ\16.04.21\Screenshot_20210417_12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4"/>
            <a:ext cx="4423420" cy="31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на сайт\ПОЗДЯЕВА\ДИПЛОМЫ ВОСПИТАННИКОВ\16.04.21\Screenshot_20210417_123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142"/>
            <a:ext cx="4423420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на сайт\ПОЗДЯЕВА\ДИПЛОМЫ ВОСПИТАННИКОВ\19.03.21\Screenshot_20210320_0937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20" y="0"/>
            <a:ext cx="4720580" cy="300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esktop\на сайт\ПОЗДЯЕВА\ДИПЛОМЫ ВОСПИТАННИКОВ\19.03.21\Screenshot_20210320_0938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20" y="3000142"/>
            <a:ext cx="4720580" cy="385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518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на сайт\ПОЗДЯЕВА\ДИПЛОМЫ ВОСПИТАННИКОВ\22.10.21\bAZsPDlQ8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" y="1"/>
            <a:ext cx="4396529" cy="337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на сайт\ПОЗДЯЕВА\ДИПЛОМЫ ВОСПИТАННИКОВ\22.10.21\F0j-vW2fh2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" y="3377531"/>
            <a:ext cx="4405034" cy="347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\Desktop\на сайт\ПОЗДЯЕВА\ДИПЛОМЫ ВОСПИТАННИКОВ\30.07.21\Screenshot_20210731_211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392488" cy="337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1\Desktop\на сайт\ПОЗДЯЕВА\ДИПЛОМЫ ВОСПИТАННИКОВ\30.07.21\Screenshot_20210731_2117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7531"/>
            <a:ext cx="4392488" cy="34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59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"/>
          <p:cNvSpPr>
            <a:spLocks noChangeArrowheads="1"/>
          </p:cNvSpPr>
          <p:nvPr/>
        </p:nvSpPr>
        <p:spPr bwMode="auto">
          <a:xfrm>
            <a:off x="755650" y="1143000"/>
            <a:ext cx="77454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Наличие авторских программ, методических пособий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07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2492896"/>
            <a:ext cx="19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Скан программы</a:t>
            </a:r>
            <a:endParaRPr lang="ru-RU" dirty="0"/>
          </a:p>
        </p:txBody>
      </p:sp>
      <p:pic>
        <p:nvPicPr>
          <p:cNvPr id="11267" name="Picture 3" descr="C:\Users\1\Desktop\СКАНЫ\2022-11-21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9025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56" y="0"/>
            <a:ext cx="4753744" cy="684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1456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99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06" y="0"/>
            <a:ext cx="48415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0601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3928" y="1988840"/>
            <a:ext cx="150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антиплагиат</a:t>
            </a:r>
            <a:endParaRPr lang="ru-RU" dirty="0"/>
          </a:p>
        </p:txBody>
      </p:sp>
      <p:pic>
        <p:nvPicPr>
          <p:cNvPr id="3" name="Picture 2" descr="C:\Users\1\Desktop\антиплагиат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399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452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"/>
          <p:cNvSpPr>
            <a:spLocks noChangeArrowheads="1"/>
          </p:cNvSpPr>
          <p:nvPr/>
        </p:nvSpPr>
        <p:spPr bwMode="auto">
          <a:xfrm>
            <a:off x="755650" y="1143000"/>
            <a:ext cx="774541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Выступления на  заседаниях методических советов, научно-практических конференциях, педагогических чтениях, семинарах, секциях, форумах,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радиопередачах (очно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)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6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esktop\СКАНЫ\2022-11-22\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433" y="23648"/>
            <a:ext cx="4619841" cy="6834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esktop\СКАНЫ\2022-11-29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6" y="24527"/>
            <a:ext cx="4342780" cy="6833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415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47158" y="1350529"/>
            <a:ext cx="6858002" cy="415694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14" y="0"/>
            <a:ext cx="4983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15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этнодикта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4591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1\Desktop\экодиктан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415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971550" y="981075"/>
            <a:ext cx="7056438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Проведение открытых занятий, 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8044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2060848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2000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\Desktop\СКАНЫ\2022-11-29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448"/>
            <a:ext cx="4572001" cy="6835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33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"/>
          <p:cNvSpPr>
            <a:spLocks noChangeArrowheads="1"/>
          </p:cNvSpPr>
          <p:nvPr/>
        </p:nvSpPr>
        <p:spPr bwMode="auto">
          <a:xfrm>
            <a:off x="1071563" y="1125538"/>
            <a:ext cx="6670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Экспертная деятельность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715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" y="0"/>
            <a:ext cx="445043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32" y="32174"/>
            <a:ext cx="4582268" cy="68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54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"/>
          <p:cNvSpPr>
            <a:spLocks noChangeArrowheads="1"/>
          </p:cNvSpPr>
          <p:nvPr/>
        </p:nvSpPr>
        <p:spPr bwMode="auto">
          <a:xfrm>
            <a:off x="1071563" y="1125538"/>
            <a:ext cx="66706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26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5976" y="2060848"/>
            <a:ext cx="272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Скан приказов, справки</a:t>
            </a:r>
            <a:endParaRPr lang="ru-RU" dirty="0"/>
          </a:p>
        </p:txBody>
      </p:sp>
      <p:pic>
        <p:nvPicPr>
          <p:cNvPr id="16386" name="Picture 2" descr="C:\Users\1\Desktop\СКАНЫ\2022-11-21\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50"/>
            <a:ext cx="4644008" cy="6868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1\Desktop\СКАНЫ\2022-11-21\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11261"/>
            <a:ext cx="449999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26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460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63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СКАНЫ\2022-11-21\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8"/>
            <a:ext cx="4572000" cy="6850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1\Desktop\СКАНЫ\2022-11-21\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889"/>
            <a:ext cx="4572001" cy="6850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837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"/>
          <p:cNvSpPr>
            <a:spLocks noChangeArrowheads="1"/>
          </p:cNvSpPr>
          <p:nvPr/>
        </p:nvSpPr>
        <p:spPr bwMode="auto">
          <a:xfrm>
            <a:off x="1071563" y="1125538"/>
            <a:ext cx="6670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Позитивные результаты работы с воспитанниками</a:t>
            </a:r>
          </a:p>
        </p:txBody>
      </p:sp>
    </p:spTree>
    <p:extLst>
      <p:ext uri="{BB962C8B-B14F-4D97-AF65-F5344CB8AC3E}">
        <p14:creationId xmlns:p14="http://schemas.microsoft.com/office/powerpoint/2010/main" val="553304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1412776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18434" name="Picture 2" descr="C:\Users\1\Desktop\СКАНЫ\2022-11-22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828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1\Desktop\СКАНЫ\2022-11-22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289" y="0"/>
            <a:ext cx="443879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759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СКАНЫ\2022-11-22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36"/>
            <a:ext cx="4572000" cy="6847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1\Desktop\СКАНЫ\2022-11-22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567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350" y="3254375"/>
            <a:ext cx="70564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Качество взаимодействия с 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родителями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94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564904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17410" name="Picture 2" descr="C:\Users\1\Desktop\СКАНЫ\2022-11-22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1\Desktop\СКАНЫ\2022-11-22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05"/>
            <a:ext cx="4558725" cy="6852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32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1772816"/>
            <a:ext cx="178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анкетирование</a:t>
            </a:r>
            <a:endParaRPr lang="ru-RU" dirty="0"/>
          </a:p>
        </p:txBody>
      </p:sp>
      <p:pic>
        <p:nvPicPr>
          <p:cNvPr id="20482" name="Picture 2" descr="C:\Users\1\Desktop\СКАНЫ\2022-11-22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58" y="-10886"/>
            <a:ext cx="4822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059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900113" y="1700213"/>
            <a:ext cx="7559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Работа с детьми из социально-неблагополучных 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семей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4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2080" y="1628800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22530" name="Picture 2" descr="C:\Users\1\Desktop\СКАНЫ\2022-11-22\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21886"/>
            <a:ext cx="4888172" cy="6879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75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Прямоугольник 1"/>
          <p:cNvSpPr>
            <a:spLocks noChangeArrowheads="1"/>
          </p:cNvSpPr>
          <p:nvPr/>
        </p:nvSpPr>
        <p:spPr bwMode="auto">
          <a:xfrm>
            <a:off x="900113" y="1700213"/>
            <a:ext cx="75596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Участие педагога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19949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188" y="928688"/>
            <a:ext cx="8037512" cy="3249612"/>
          </a:xfrm>
        </p:spPr>
        <p:txBody>
          <a:bodyPr/>
          <a:lstStyle/>
          <a:p>
            <a:pPr eaLnBrk="1" hangingPunct="1"/>
            <a:r>
              <a:rPr lang="ru-RU" altLang="ru-RU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Участие в инновационной (экспериментальной) деятельности</a:t>
            </a:r>
            <a:endParaRPr lang="ru-RU" altLang="ru-RU" i="1" smtClean="0">
              <a:solidFill>
                <a:srgbClr val="16165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92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1960" y="2348880"/>
            <a:ext cx="116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дипломы</a:t>
            </a:r>
            <a:endParaRPr lang="ru-RU" dirty="0"/>
          </a:p>
        </p:txBody>
      </p:sp>
      <p:pic>
        <p:nvPicPr>
          <p:cNvPr id="1027" name="Picture 3" descr="C:\Users\1\Desktop\СКАНЫ\2022-11-25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91" y="0"/>
            <a:ext cx="4788024" cy="6902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СКАНЫ\2022-11-25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647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на сайт\ПОЗДЯЕВА\ДИПЛОМЫ ВОСПИТАТЕЛЯ\1.01.21\Screenshot_20210216_09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58634" cy="3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на сайт\ПОЗДЯЕВА\ДИПЛОМЫ ВОСПИТАТЕЛЯ\3.02.21\Screenshot_20210204_145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34" y="1052736"/>
            <a:ext cx="3198650" cy="454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на сайт\ПОЗДЯЕВА\ДИПЛОМЫ ВОСПИТАТЕЛЯ\5.10.21\Крысанов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284" y="2421106"/>
            <a:ext cx="3155759" cy="445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7812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1\Desktop\на сайт\ПОЗДЯЕВА\ДИПЛОМЫ ВОСПИТАТЕЛЯ\10.01.21\Screenshot_20210215_2138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771799" cy="415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на сайт\ПОЗДЯЕВА\ДИПЛОМЫ ВОСПИТАТЕЛЯ\14.02.21\Screenshot_20210215_131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02795" y="1556792"/>
            <a:ext cx="2876402" cy="415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1\Desktop\СКАНЫ\2022-11-25\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11" y="2492896"/>
            <a:ext cx="3204429" cy="415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7833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на сайт\ПОЗДЯЕВА\ДИПЛОМЫ ВОСПИТАТЕЛЯ\9.07.21\1FSbMySouj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800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на сайт\ПОЗДЯЕВА\ДИПЛОМЫ ВОСПИТАТЕЛЯ\19.06.21\22 Поздяева Светлана Анатоль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60"/>
            <a:ext cx="280831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на сайт\ПОЗДЯЕВА\ДИПЛОМЫ ВОСПИТАТЕЛЯ\22.02.21\html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48880"/>
            <a:ext cx="2952328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3327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на сайт\ПОЗДЯЕВА\ДИПЛОМЫ ВОСПИТАТЕЛЯ\22.04.21\Screenshot_20210422_152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" y="0"/>
            <a:ext cx="3065670" cy="469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на сайт\ПОЗДЯЕВА\ДИПЛОМЫ ВОСПИТАТЕЛЯ\29.12.21\Screenshot_20211229_150037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64704"/>
            <a:ext cx="3071156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на сайт\ПОЗДЯЕВА\ДИПЛОМЫ ВОСПИТАТЕЛЯ\2021\4 нояб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980" y="1844824"/>
            <a:ext cx="308502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305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на сайт\ПОЗДЯЕВА\ДИПЛОМЫ ВОСПИТАТЕЛЯ\2021\Альфа_дип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31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на сайт\ПОЗДЯЕВА\ДИПЛОМЫ ВОСПИТАТЕЛЯ\2021\Альфа_ЦО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\Desktop\на сайт\ПОЗДЯЕВА\ДИПЛОМЫ ВОСПИТАТЕЛЯ\2021\Альфа_экз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" y="3140968"/>
            <a:ext cx="4436029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1\Desktop\на сайт\ПОЗДЯЕВА\ДИПЛОМЫ ВОСПИТАТЕЛЯ\2021\Альфа_эсс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968"/>
            <a:ext cx="457200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3539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на сайт\ПОЗДЯЕВА\ДИПЛОМЫ ВОСПИТАТЕЛЯ\2021\поздяева_экоса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0"/>
            <a:ext cx="454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2065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Box 1"/>
          <p:cNvSpPr txBox="1">
            <a:spLocks noChangeArrowheads="1"/>
          </p:cNvSpPr>
          <p:nvPr/>
        </p:nvSpPr>
        <p:spPr bwMode="auto">
          <a:xfrm>
            <a:off x="661988" y="234950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2329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на сайт\ПОЗДЯЕВА\БЛАГОДАРСТВЕННОЕ ПИСЬМО\5.03.21\Screenshot_20210305_174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4" y="0"/>
            <a:ext cx="2830027" cy="387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на сайт\ПОЗДЯЕВА\БЛАГОДАРСТВЕННОЕ ПИСЬМО\14.05.21\Screenshot_20210515_183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81" y="1412776"/>
            <a:ext cx="2817159" cy="397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\Desktop\на сайт\ПОЗДЯЕВА\БЛАГОДАРСТВЕННОЕ ПИСЬМО\22.10.21\qk5de2LyMM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31" y="2780928"/>
            <a:ext cx="2833117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725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КАНЫ\2020-02-13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9" y="188640"/>
            <a:ext cx="5192199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91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СКАНЫ\2020-02-13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10" y="0"/>
            <a:ext cx="43577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796136" y="1556792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3" name="Picture 2" descr="C:\Users\1\Desktop\СКАНЫ\2022-11-17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252" y="0"/>
            <a:ext cx="467220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6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1268760"/>
            <a:ext cx="243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Титульники</a:t>
            </a:r>
            <a:r>
              <a:rPr lang="ru-RU" dirty="0" smtClean="0"/>
              <a:t> проектов</a:t>
            </a:r>
            <a:endParaRPr lang="ru-RU" dirty="0"/>
          </a:p>
        </p:txBody>
      </p:sp>
      <p:pic>
        <p:nvPicPr>
          <p:cNvPr id="3" name="Picture 2" descr="C:\Users\1\Desktop\СКАНЫ\2022-11-23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6080" cy="38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1\Desktop\СКАНЫ\2022-11-23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5966"/>
            <a:ext cx="2729905" cy="38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1\Desktop\СКАНЫ\2022-11-23\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114"/>
            <a:ext cx="2699792" cy="383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СКАНЫ\2022-11-23\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71825"/>
            <a:ext cx="2372898" cy="326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СКАНЫ\2022-11-23\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59975"/>
            <a:ext cx="2520280" cy="32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043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1691681" y="2708275"/>
            <a:ext cx="5350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FF0000"/>
                </a:solidFill>
                <a:ea typeface="MS Gothic" pitchFamily="49" charset="-128"/>
              </a:rPr>
              <a:t> </a:t>
            </a:r>
            <a:r>
              <a:rPr lang="ru-RU" dirty="0" smtClean="0">
                <a:solidFill>
                  <a:srgbClr val="FF0000"/>
                </a:solidFill>
                <a:ea typeface="MS Gothic" pitchFamily="49" charset="-128"/>
              </a:rPr>
              <a:t>              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pitchFamily="49" charset="-128"/>
              </a:rPr>
              <a:t>Наставничество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7550786"/>
      </p:ext>
    </p:extLst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12930</TotalTime>
  <Words>248</Words>
  <Application>Microsoft Office PowerPoint</Application>
  <PresentationFormat>Экран (4:3)</PresentationFormat>
  <Paragraphs>55</Paragraphs>
  <Slides>58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2_Тема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61</cp:revision>
  <dcterms:created xsi:type="dcterms:W3CDTF">2022-01-19T11:50:35Z</dcterms:created>
  <dcterms:modified xsi:type="dcterms:W3CDTF">2022-11-29T06:50:43Z</dcterms:modified>
</cp:coreProperties>
</file>