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281" r:id="rId3"/>
    <p:sldId id="284" r:id="rId4"/>
    <p:sldId id="285" r:id="rId5"/>
    <p:sldId id="286" r:id="rId6"/>
    <p:sldId id="271" r:id="rId7"/>
    <p:sldId id="288" r:id="rId8"/>
    <p:sldId id="289" r:id="rId9"/>
    <p:sldId id="272" r:id="rId10"/>
    <p:sldId id="294" r:id="rId11"/>
    <p:sldId id="292" r:id="rId12"/>
    <p:sldId id="293" r:id="rId13"/>
    <p:sldId id="295" r:id="rId14"/>
    <p:sldId id="296" r:id="rId15"/>
    <p:sldId id="297" r:id="rId16"/>
    <p:sldId id="263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AFD"/>
    <a:srgbClr val="6D83B6"/>
    <a:srgbClr val="008865"/>
    <a:srgbClr val="87C7E4"/>
    <a:srgbClr val="DDEFF7"/>
    <a:srgbClr val="7DC2E2"/>
    <a:srgbClr val="D8F2FF"/>
    <a:srgbClr val="75BFE0"/>
    <a:srgbClr val="7E8CB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1625" autoAdjust="0"/>
  </p:normalViewPr>
  <p:slideViewPr>
    <p:cSldViewPr snapToGrid="0">
      <p:cViewPr>
        <p:scale>
          <a:sx n="60" d="100"/>
          <a:sy n="60" d="100"/>
        </p:scale>
        <p:origin x="-996" y="-1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1C097-4FB8-4AD1-94DD-DA5D81B18019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FE17C-3687-4FD5-AE06-2D05DC08B0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512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CCA6C7-68B1-458C-A89D-5A64643C4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E2C2764-65BA-4C10-85E9-071DE6B1E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4A6CE2-2C04-4269-87B5-0D7092FB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CEFB81-3E0C-44EE-B960-6DFDAB5A2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AA889E-2D7D-4FFC-B18E-A9EF41A9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108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0EF106-C072-4C80-A703-5E314A8E4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91FEA0B-1DED-406A-AA36-11B08500E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5B6EDF-A03D-47BB-8104-121DD67B6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904474-DDA0-4B37-92F4-B3962F572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BB9EFED-EDE7-449C-80AD-2D7B52E6D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42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A144D3D-BAE3-4ED9-A4E7-EF9208AB7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7C6E604-DC31-4AC0-9449-F3503E04D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554EB82-17C7-4DE1-B45B-18C1C4524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D808F-04C6-462C-9B4E-858DF14E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1F63EF-374F-4C8A-AF67-8A5D5E82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09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8765AD-0FE9-46A3-92C6-5ADE37DE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7DBEF2-68F8-4067-8C52-C08C7956D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966045-8DDF-4074-9E3A-A1428AD7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CF817D-573D-44F0-8F33-85BAFFFC0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AD05AA-BADE-496D-9064-D10EABFC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98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43569D-64D5-470A-8C68-2F21A43C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8ADDD67-040B-4D0B-9E08-477B2C650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C0C3EF-C82C-4CE1-BD5B-4738E3AB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55079C3-C4A4-44A8-BBD5-0F4AC81C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0C3679-8004-478D-B3DE-F94C6F446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09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9584CB-6576-40D9-B3B8-CC37259F6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9B96BA-5EA2-4FBC-BE6A-4EF3E10A3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5B835C6-626B-4BEC-9729-55A4C6C05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3A25CFC-C363-4F6F-A64C-1738704DA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C13D869-DB61-4D61-BD75-EA54894E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08D20DE-3DFC-4F2D-ACD0-EDF90212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92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6378AD-E4E4-4AB2-9DBE-BE7929F8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0946060-241E-432B-9041-EDBC35AA2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71F13E2-4752-4F32-9BE5-FB259E0A9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C2C68CB-63CF-4E02-9716-5F5D14B5BA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177964A-022E-4708-A905-BC2A2C953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BAC56F5-C4A5-46D5-B55E-3475D4E1D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2CF332B-F22C-4561-BBEB-13095EA31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D41534D-434A-4B7B-8E8A-0C0A05B8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40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EBDD4E-C8AA-4A96-ADBE-05578A8D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D7694C0-41DC-41FC-BCC7-5B720B949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C2F9EC9-EE90-4D02-BDAB-EE413DD6C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12EA537-1066-4233-BB0D-46C88583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67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C4D691D-3FB9-47C8-8025-D2D62D65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FAFD106-28E8-46C8-A5D2-89BA0CE5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BC33DF4-3405-4AE2-9EDB-D4B98C2C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067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284ECF-B74C-4593-B9B7-30F0942F0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3DABAB-39C6-4202-8C0A-FD3B73447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8560F14-EAE2-46E6-9EC9-6B85D868D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EC160DA-51D9-479E-BAAE-2E10D33F9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4F606BA-2BD7-496C-BA78-6C2998CE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C0E9C44-AB77-40E0-890F-6916A5B0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45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967F6C-3672-468C-8AB5-F2792B31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FCBD121-A4E7-47D2-94F9-33D0B9AF5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1EA2765-9C17-4B78-B25A-D8B393068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538338B-FD4A-411F-B2E3-4C5FF747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6D4102-457D-4B6F-9172-2E193EC8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CDB14EA-C6DD-4561-ACF4-0FFB5801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23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D35EB4-0208-478C-B271-8E12F95D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0664AF9-ECD2-4146-A70D-F89F90C21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DC4596B-C5D2-4470-8646-D558409B9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1F75-FC38-4B6C-8FD5-960AF9A6A939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3E634A-8323-440F-8D2B-011DCA812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0A7740-DF78-4AB3-9A1B-F4526BABF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98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4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jpe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3.emf"/><Relationship Id="rId10" Type="http://schemas.openxmlformats.org/officeDocument/2006/relationships/image" Target="../media/image15.emf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7C07997-C368-47E7-90E7-099F4F4EF21C}"/>
              </a:ext>
            </a:extLst>
          </p:cNvPr>
          <p:cNvSpPr/>
          <p:nvPr/>
        </p:nvSpPr>
        <p:spPr>
          <a:xfrm>
            <a:off x="3890594" y="4222460"/>
            <a:ext cx="723675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Самарина Татьяна Васильевна</a:t>
            </a:r>
          </a:p>
          <a:p>
            <a:r>
              <a:rPr lang="ru-RU" sz="20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r>
              <a:rPr lang="ru-RU" sz="20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</a:p>
          <a:p>
            <a:r>
              <a:rPr lang="ru-RU" sz="20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№87 комбинированного вида»</a:t>
            </a:r>
            <a:endParaRPr lang="ru-RU" sz="2000" b="1" dirty="0">
              <a:ln w="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906492" y="1435717"/>
            <a:ext cx="2206171" cy="278674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ФОТО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18412" y="1476103"/>
            <a:ext cx="5068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D83B6"/>
                </a:solidFill>
                <a:latin typeface="Times New Roman" pitchFamily="18" charset="0"/>
                <a:cs typeface="Times New Roman" pitchFamily="18" charset="0"/>
              </a:rPr>
              <a:t>«Педагогическое </a:t>
            </a:r>
            <a:r>
              <a:rPr lang="ru-RU" sz="2400" b="1" dirty="0" smtClean="0">
                <a:solidFill>
                  <a:srgbClr val="6D83B6"/>
                </a:solidFill>
                <a:latin typeface="Times New Roman" pitchFamily="18" charset="0"/>
                <a:cs typeface="Times New Roman" pitchFamily="18" charset="0"/>
              </a:rPr>
              <a:t>наставничество - перспективное направление образовательного процесса»</a:t>
            </a:r>
            <a:endParaRPr lang="ru-RU" sz="2400" b="1" dirty="0">
              <a:solidFill>
                <a:srgbClr val="6D83B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79197\Desktop\IMG_20230217_095720.jpg"/>
          <p:cNvPicPr>
            <a:picLocks noChangeAspect="1" noChangeArrowheads="1"/>
          </p:cNvPicPr>
          <p:nvPr/>
        </p:nvPicPr>
        <p:blipFill rotWithShape="1">
          <a:blip r:embed="rId3" cstate="print"/>
          <a:srcRect l="20903" t="4938"/>
          <a:stretch/>
        </p:blipFill>
        <p:spPr bwMode="auto">
          <a:xfrm>
            <a:off x="8905858" y="1336403"/>
            <a:ext cx="2206805" cy="333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453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017" y="838200"/>
            <a:ext cx="492288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23554" name="Picture 2" descr="C:\Users\79197\Desktop\лена показывает з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702" y="1663700"/>
            <a:ext cx="4271866" cy="3864524"/>
          </a:xfrm>
          <a:prstGeom prst="rect">
            <a:avLst/>
          </a:prstGeom>
          <a:noFill/>
        </p:spPr>
      </p:pic>
      <p:pic>
        <p:nvPicPr>
          <p:cNvPr id="23555" name="Picture 3" descr="C:\Users\79197\Downloads\IMG_20230216_1915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0803" y="1676400"/>
            <a:ext cx="4214897" cy="3901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017" y="838200"/>
            <a:ext cx="4922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9219" name="Picture 3" descr="C:\Users\79197\Desktop\семин прак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758" y="1026140"/>
            <a:ext cx="5359400" cy="3984075"/>
          </a:xfrm>
          <a:prstGeom prst="rect">
            <a:avLst/>
          </a:prstGeom>
          <a:noFill/>
        </p:spPr>
      </p:pic>
      <p:pic>
        <p:nvPicPr>
          <p:cNvPr id="22530" name="Picture 2" descr="C:\Users\79197\Desktop\IMG-cee8fc384f140c1b717c38f0f79441e7-V.jpg"/>
          <p:cNvPicPr>
            <a:picLocks noChangeAspect="1" noChangeArrowheads="1"/>
          </p:cNvPicPr>
          <p:nvPr/>
        </p:nvPicPr>
        <p:blipFill rotWithShape="1">
          <a:blip r:embed="rId4"/>
          <a:srcRect t="7316"/>
          <a:stretch/>
        </p:blipFill>
        <p:spPr bwMode="auto">
          <a:xfrm>
            <a:off x="5854700" y="1884960"/>
            <a:ext cx="5323051" cy="39765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017" y="838200"/>
            <a:ext cx="4922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3" name="Picture 4" descr="C:\Users\79197\Desktop\маст клас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2980" y="2095062"/>
            <a:ext cx="3898461" cy="3543568"/>
          </a:xfrm>
          <a:prstGeom prst="rect">
            <a:avLst/>
          </a:prstGeom>
          <a:noFill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510" y="838200"/>
            <a:ext cx="3898461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 descr="C:\Users\79197\Desktop\с мячом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41441" y="2867573"/>
            <a:ext cx="3898461" cy="347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2590" y="1079938"/>
            <a:ext cx="98570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успешности молодого специалиста: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Степень удовлетворенности своим трудом.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Стремление к личностному росту.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Эмоционально-благоприятная атмосфера в группе.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Повышение квалификации.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Достижения молодого специалиста.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Методическая работа (документация, авторские разработки).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Распространение передового педагогического опыта.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Достижения воспитанников.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017" y="838200"/>
            <a:ext cx="4922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25602" name="Picture 2" descr="C:\Users\79197\Downloads\IMG-e6e17ef1c6e8b461d004541d006255d3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625" y="709582"/>
            <a:ext cx="2808559" cy="3914293"/>
          </a:xfrm>
          <a:prstGeom prst="rect">
            <a:avLst/>
          </a:prstGeom>
          <a:noFill/>
        </p:spPr>
      </p:pic>
      <p:pic>
        <p:nvPicPr>
          <p:cNvPr id="6146" name="Picture 2" descr="C:\Users\Пользователь\Desktop\итоги конкурсов\конкурс Портфолио май 2022\Москале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25" y="1623982"/>
            <a:ext cx="2767952" cy="391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79197\Desktop\конкурс луч 22 зимняя фантаз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6130" y="1219982"/>
            <a:ext cx="2810435" cy="3914293"/>
          </a:xfrm>
          <a:prstGeom prst="rect">
            <a:avLst/>
          </a:prstGeom>
          <a:noFill/>
        </p:spPr>
      </p:pic>
      <p:pic>
        <p:nvPicPr>
          <p:cNvPr id="8" name="Picture 3" descr="C:\Users\79197\Downloads\IMG-0af30a4d3cc30ec66facc6d98c137646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57677" y="2708741"/>
            <a:ext cx="2694210" cy="3914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017" y="838200"/>
            <a:ext cx="4922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21506" name="Picture 2" descr="C:\Users\79197\Downloads\IMG-38edc25e6be2d3ae880dc6d6e30e52f2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003" y="972497"/>
            <a:ext cx="2618519" cy="3681542"/>
          </a:xfrm>
          <a:prstGeom prst="rect">
            <a:avLst/>
          </a:prstGeom>
          <a:noFill/>
        </p:spPr>
      </p:pic>
      <p:pic>
        <p:nvPicPr>
          <p:cNvPr id="6" name="Picture 3" descr="C:\Users\79197\Downloads\IMG-b864e4cad7185c423695f382adca34fa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6890" y="1484531"/>
            <a:ext cx="2575917" cy="3681542"/>
          </a:xfrm>
          <a:prstGeom prst="rect">
            <a:avLst/>
          </a:prstGeom>
          <a:noFill/>
        </p:spPr>
      </p:pic>
      <p:pic>
        <p:nvPicPr>
          <p:cNvPr id="7" name="Picture 4" descr="C:\Users\79197\Downloads\IMG-e22e816eab1127ed72d0105f542b2584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2548" y="2198996"/>
            <a:ext cx="2527673" cy="3681542"/>
          </a:xfrm>
          <a:prstGeom prst="rect">
            <a:avLst/>
          </a:prstGeom>
          <a:noFill/>
        </p:spPr>
      </p:pic>
      <p:pic>
        <p:nvPicPr>
          <p:cNvPr id="7170" name="Picture 2" descr="C:\Users\Пользователь\Desktop\итоги конкурсов\Синичкин день 2022_page-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531" y="2796919"/>
            <a:ext cx="2596820" cy="371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7C07997-C368-47E7-90E7-099F4F4EF21C}"/>
              </a:ext>
            </a:extLst>
          </p:cNvPr>
          <p:cNvSpPr/>
          <p:nvPr/>
        </p:nvSpPr>
        <p:spPr>
          <a:xfrm>
            <a:off x="3436496" y="1284572"/>
            <a:ext cx="8350749" cy="3970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КОНТАКТНЫЕ ДАННЫЕ</a:t>
            </a:r>
          </a:p>
          <a:p>
            <a:pPr algn="ctr"/>
            <a:endParaRPr lang="ru-RU" sz="2400" b="1" dirty="0">
              <a:ln w="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Самарина Татьяна Васильевна</a:t>
            </a:r>
            <a:endParaRPr lang="ru-RU" sz="2400" b="1" dirty="0">
              <a:ln w="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ctr"/>
            <a:endParaRPr lang="ru-RU" sz="2400" b="1" dirty="0">
              <a:ln w="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№87 комбинированного вида»</a:t>
            </a:r>
          </a:p>
          <a:p>
            <a:pPr algn="ctr"/>
            <a:r>
              <a:rPr lang="en-US" sz="24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t4tsamarina@yandex.ru</a:t>
            </a:r>
            <a:endParaRPr lang="ru-RU" sz="2400" b="1" dirty="0" smtClean="0">
              <a:ln w="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cap="none" spc="0" dirty="0" smtClean="0">
              <a:ln w="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cap="none" spc="0" dirty="0">
              <a:ln w="0"/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95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017" y="940158"/>
            <a:ext cx="104241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На свете много разных профессий. Все  важны и по-своему интересны. Но для каждого из нас важно выбрать ту, которая нам по душе, ту, что будет соответствовать нашим умениям и способностям, заложенным природой. Одним словом, найти профессию по призванию.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Я очень рада, что выбрала именно профессию воспитатель, имея каждый день возможность  дарить детям свое тепло и доброту, соприкасаться с миром детства.</a:t>
            </a:r>
          </a:p>
          <a:p>
            <a:r>
              <a:rPr lang="ru-RU" dirty="0" smtClean="0"/>
              <a:t>	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41779" y="2610683"/>
            <a:ext cx="471189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Быть воспитателем – это очень нелегкий и не простой труд, это постоянный поиск чего-то нового, это творческий подход, это новые открытия. И чтобы быть нужной и полезной детям, необходимо постоянно совершенствоваться самой, шагать в ногу с новыми технологиями.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У меня были  талантливые, творческие педагоги-наставники, которые передавали мне свой опыт. Они мне оказали педагогическую поддержку. На своем примере показали, как надо работать, как ответственно и творчески надо относиться к своей профессиональной деятельности. 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2" y="2831753"/>
            <a:ext cx="3367853" cy="274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Пользователь\Desktop\0-02-05-5770ddb21d28b37ea2da86fc88d5ff71074430ee532d1bc7e94d2f639cdcc6f2_428fedeeb6e4ef2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86" y="2889888"/>
            <a:ext cx="2759762" cy="36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017" y="940158"/>
            <a:ext cx="10424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163316" y="1262130"/>
          <a:ext cx="3151884" cy="4971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Acrobat Document" r:id="rId4" imgW="5667037" imgH="8019809" progId="Acrobat.Document.11">
                  <p:embed/>
                </p:oleObj>
              </mc:Choice>
              <mc:Fallback>
                <p:oleObj name="Acrobat Document" r:id="rId4" imgW="5667037" imgH="8019809" progId="Acrobat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3316" y="1262130"/>
                        <a:ext cx="3151884" cy="49711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5" descr="F:\АТТЕСТАЦИЯ 2020\Грант Самарина 2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1818" y="1295400"/>
            <a:ext cx="3624953" cy="5195552"/>
          </a:xfrm>
          <a:prstGeom prst="rect">
            <a:avLst/>
          </a:prstGeom>
          <a:noFill/>
        </p:spPr>
      </p:pic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7581900" y="1308100"/>
          <a:ext cx="3829050" cy="502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7" imgW="5667037" imgH="8019809" progId="Acrobat.Document.11">
                  <p:embed/>
                </p:oleObj>
              </mc:Choice>
              <mc:Fallback>
                <p:oleObj name="Acrobat Document" r:id="rId7" imgW="5667037" imgH="8019809" progId="Acrobat.Document.1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1900" y="1308100"/>
                        <a:ext cx="3829050" cy="5021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017" y="940158"/>
            <a:ext cx="10424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Picture 3" descr="F:\диплом моя мррдовия июнь 21г — копия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087" y="1197736"/>
            <a:ext cx="3550171" cy="5291964"/>
          </a:xfrm>
          <a:prstGeom prst="rect">
            <a:avLst/>
          </a:prstGeom>
          <a:noFill/>
        </p:spPr>
      </p:pic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3978275" y="1231900"/>
          <a:ext cx="3829050" cy="530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Acrobat Document" r:id="rId5" imgW="5667037" imgH="8019809" progId="Acrobat.Document.11">
                  <p:embed/>
                </p:oleObj>
              </mc:Choice>
              <mc:Fallback>
                <p:oleObj name="Acrobat Document" r:id="rId5" imgW="5667037" imgH="8019809" progId="Acrobat.Document.1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275" y="1231900"/>
                        <a:ext cx="3829050" cy="530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7975600" y="1295400"/>
          <a:ext cx="3610280" cy="510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Acrobat Document" r:id="rId7" imgW="5667037" imgH="8019809" progId="Acrobat.Document.11">
                  <p:embed/>
                </p:oleObj>
              </mc:Choice>
              <mc:Fallback>
                <p:oleObj name="Acrobat Document" r:id="rId7" imgW="5667037" imgH="8019809" progId="Acrobat.Document.11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5600" y="1295400"/>
                        <a:ext cx="3610280" cy="510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017" y="940158"/>
            <a:ext cx="10424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219075" y="762000"/>
          <a:ext cx="2593549" cy="33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Acrobat Document" r:id="rId4" imgW="8020012" imgH="5667195" progId="Acrobat.Document.11">
                  <p:embed/>
                </p:oleObj>
              </mc:Choice>
              <mc:Fallback>
                <p:oleObj name="Acrobat Document" r:id="rId4" imgW="8020012" imgH="5667195" progId="Acrobat.Document.1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" y="762000"/>
                        <a:ext cx="2593549" cy="331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2832101" y="1993900"/>
          <a:ext cx="2622610" cy="363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Acrobat Document" r:id="rId6" imgW="3771721" imgH="5390885" progId="Acrobat.Document.11">
                  <p:embed/>
                </p:oleObj>
              </mc:Choice>
              <mc:Fallback>
                <p:oleObj name="Acrobat Document" r:id="rId6" imgW="3771721" imgH="5390885" progId="Acrobat.Document.1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101" y="1993900"/>
                        <a:ext cx="2622610" cy="363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3" name="Picture 7" descr="C:\Users\79197\Desktop\серт 22-23\заповед морд шняк милен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988" y="852806"/>
            <a:ext cx="2407312" cy="3223894"/>
          </a:xfrm>
          <a:prstGeom prst="rect">
            <a:avLst/>
          </a:prstGeom>
          <a:noFill/>
        </p:spPr>
      </p:pic>
      <p:graphicFrame>
        <p:nvGraphicFramePr>
          <p:cNvPr id="4104" name="Object 8"/>
          <p:cNvGraphicFramePr>
            <a:graphicFrameLocks noChangeAspect="1"/>
          </p:cNvGraphicFramePr>
          <p:nvPr/>
        </p:nvGraphicFramePr>
        <p:xfrm>
          <a:off x="8258176" y="1905000"/>
          <a:ext cx="2775584" cy="3927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Acrobat Document" r:id="rId9" imgW="5667037" imgH="8019809" progId="Acrobat.Document.11">
                  <p:embed/>
                </p:oleObj>
              </mc:Choice>
              <mc:Fallback>
                <p:oleObj name="Acrobat Document" r:id="rId9" imgW="5667037" imgH="8019809" progId="Acrobat.Document.11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8176" y="1905000"/>
                        <a:ext cx="2775584" cy="39274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017" y="1110344"/>
            <a:ext cx="10424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 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 – педагог с профессиональным опытом, оказывает помощь наставляемому в определенный период времени, излагая теоретические положения и демонстрируя затем пример, образец  действия.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Users\79197\Desktop\IMG_20230217_153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2540" y="2436187"/>
            <a:ext cx="4709092" cy="3907174"/>
          </a:xfrm>
          <a:prstGeom prst="rect">
            <a:avLst/>
          </a:prstGeom>
          <a:noFill/>
        </p:spPr>
      </p:pic>
      <p:pic>
        <p:nvPicPr>
          <p:cNvPr id="6" name="Picture 4" descr="C:\Users\79197\Downloads\IMG_20230217_2051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24" y="2436187"/>
            <a:ext cx="4574662" cy="3962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79197\Desktop\IMG-49f7c819a829513e3b510c9868f6ef1c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701" y="1524000"/>
            <a:ext cx="5499098" cy="4378409"/>
          </a:xfrm>
          <a:prstGeom prst="rect">
            <a:avLst/>
          </a:prstGeom>
          <a:noFill/>
        </p:spPr>
      </p:pic>
      <p:pic>
        <p:nvPicPr>
          <p:cNvPr id="21506" name="Picture 2" descr="C:\Users\79197\Desktop\IMG-38c03478093fe22c2aaf8e4c86b2a2fc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5047" y="1508234"/>
            <a:ext cx="5174593" cy="436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79197\Desktop\оли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704849"/>
            <a:ext cx="3543912" cy="2717800"/>
          </a:xfrm>
          <a:prstGeom prst="rect">
            <a:avLst/>
          </a:prstGeom>
          <a:noFill/>
        </p:spPr>
      </p:pic>
      <p:pic>
        <p:nvPicPr>
          <p:cNvPr id="7171" name="Picture 3" descr="C:\Users\79197\Desktop\олим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5422" y="704849"/>
            <a:ext cx="3597475" cy="2717800"/>
          </a:xfrm>
          <a:prstGeom prst="rect">
            <a:avLst/>
          </a:prstGeom>
          <a:noFill/>
        </p:spPr>
      </p:pic>
      <p:pic>
        <p:nvPicPr>
          <p:cNvPr id="7172" name="Picture 4" descr="C:\Users\79197\Desktop\олимп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5728" y="3547241"/>
            <a:ext cx="3733800" cy="3060700"/>
          </a:xfrm>
          <a:prstGeom prst="rect">
            <a:avLst/>
          </a:prstGeom>
          <a:noFill/>
        </p:spPr>
      </p:pic>
      <p:pic>
        <p:nvPicPr>
          <p:cNvPr id="7173" name="Picture 5" descr="C:\Users\79197\Desktop\олимп лен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1863" y="3547240"/>
            <a:ext cx="3817405" cy="3075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7016" y="712076"/>
            <a:ext cx="4922883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Наставник не просто сообщает необходимую информацию, а мотивирует своего подопечного, используя определенные ключевые фразы: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говорю, а делаете вы сами»,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показываю вам, а вы смотрите»,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знаю, как это делать, но давайте вместе поищем решения для вашего случая»,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«Давайте вместе подготовим, а вы проведете»,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 покажете, а я посмотрю».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Эти фразы в практике становятся этапами работы в наставнической паре.</a:t>
            </a:r>
          </a:p>
          <a:p>
            <a:endParaRPr lang="ru-RU" dirty="0"/>
          </a:p>
        </p:txBody>
      </p:sp>
      <p:pic>
        <p:nvPicPr>
          <p:cNvPr id="8194" name="Picture 2" descr="C:\Users\79197\Desktop\показ ле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479" y="1181100"/>
            <a:ext cx="4521200" cy="4610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41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B0F0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96</Words>
  <Application>Microsoft Office PowerPoint</Application>
  <PresentationFormat>Произвольный</PresentationFormat>
  <Paragraphs>42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Calibri Light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112</cp:revision>
  <dcterms:created xsi:type="dcterms:W3CDTF">2021-01-15T08:36:31Z</dcterms:created>
  <dcterms:modified xsi:type="dcterms:W3CDTF">2023-02-20T10:36:26Z</dcterms:modified>
</cp:coreProperties>
</file>