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355" r:id="rId6"/>
    <p:sldId id="265" r:id="rId7"/>
    <p:sldId id="314" r:id="rId8"/>
    <p:sldId id="379" r:id="rId9"/>
    <p:sldId id="267" r:id="rId10"/>
    <p:sldId id="357" r:id="rId11"/>
    <p:sldId id="356" r:id="rId12"/>
    <p:sldId id="268" r:id="rId13"/>
    <p:sldId id="370" r:id="rId14"/>
    <p:sldId id="362" r:id="rId15"/>
    <p:sldId id="361" r:id="rId16"/>
    <p:sldId id="381" r:id="rId17"/>
    <p:sldId id="351" r:id="rId18"/>
    <p:sldId id="373" r:id="rId19"/>
    <p:sldId id="374" r:id="rId20"/>
    <p:sldId id="365" r:id="rId21"/>
    <p:sldId id="364" r:id="rId22"/>
    <p:sldId id="274" r:id="rId23"/>
    <p:sldId id="275" r:id="rId24"/>
    <p:sldId id="375" r:id="rId25"/>
    <p:sldId id="376" r:id="rId26"/>
    <p:sldId id="377" r:id="rId27"/>
    <p:sldId id="366" r:id="rId28"/>
    <p:sldId id="367" r:id="rId29"/>
    <p:sldId id="318" r:id="rId30"/>
    <p:sldId id="278" r:id="rId31"/>
    <p:sldId id="358" r:id="rId32"/>
    <p:sldId id="359" r:id="rId33"/>
    <p:sldId id="280" r:id="rId34"/>
    <p:sldId id="342" r:id="rId35"/>
    <p:sldId id="281" r:id="rId36"/>
    <p:sldId id="283" r:id="rId37"/>
    <p:sldId id="284" r:id="rId38"/>
    <p:sldId id="338" r:id="rId39"/>
    <p:sldId id="339" r:id="rId40"/>
    <p:sldId id="341" r:id="rId41"/>
    <p:sldId id="320" r:id="rId42"/>
    <p:sldId id="321" r:id="rId43"/>
    <p:sldId id="337" r:id="rId44"/>
    <p:sldId id="287" r:id="rId45"/>
    <p:sldId id="288" r:id="rId46"/>
    <p:sldId id="340" r:id="rId47"/>
    <p:sldId id="382" r:id="rId48"/>
    <p:sldId id="291" r:id="rId49"/>
    <p:sldId id="292" r:id="rId50"/>
    <p:sldId id="293" r:id="rId51"/>
    <p:sldId id="371" r:id="rId52"/>
    <p:sldId id="294" r:id="rId53"/>
    <p:sldId id="380" r:id="rId54"/>
    <p:sldId id="323" r:id="rId55"/>
    <p:sldId id="285" r:id="rId56"/>
    <p:sldId id="368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72" r:id="rId65"/>
    <p:sldId id="302" r:id="rId66"/>
    <p:sldId id="333" r:id="rId67"/>
    <p:sldId id="332" r:id="rId68"/>
    <p:sldId id="303" r:id="rId69"/>
    <p:sldId id="305" r:id="rId70"/>
    <p:sldId id="306" r:id="rId71"/>
    <p:sldId id="344" r:id="rId72"/>
    <p:sldId id="307" r:id="rId73"/>
    <p:sldId id="378" r:id="rId74"/>
    <p:sldId id="308" r:id="rId75"/>
    <p:sldId id="311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B0D0"/>
    <a:srgbClr val="C5B9D5"/>
    <a:srgbClr val="C2B5D3"/>
    <a:srgbClr val="C3B6D4"/>
    <a:srgbClr val="C2B5D0"/>
    <a:srgbClr val="C1B4D0"/>
    <a:srgbClr val="C6BAD4"/>
    <a:srgbClr val="C0B2D2"/>
    <a:srgbClr val="C9BED8"/>
    <a:srgbClr val="B8A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60"/>
  </p:normalViewPr>
  <p:slideViewPr>
    <p:cSldViewPr>
      <p:cViewPr>
        <p:scale>
          <a:sx n="100" d="100"/>
          <a:sy n="100" d="100"/>
        </p:scale>
        <p:origin x="-420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04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33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2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56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34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23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29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1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404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9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B32EC-179E-41BF-8004-780141765037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39DCA-14B4-411A-90B7-99F0B9414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4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users/1607809" TargetMode="External"/><Relationship Id="rId2" Type="http://schemas.openxmlformats.org/officeDocument/2006/relationships/hyperlink" Target="http://nsportal.ru/malaeva-olga-borisovna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users/1607809" TargetMode="External"/><Relationship Id="rId2" Type="http://schemas.openxmlformats.org/officeDocument/2006/relationships/hyperlink" Target="https://http/nsportal.ru/malaeva-olga-borisovna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106/1067fa7f8ed706a24f20175e4376f713/Pedagogicheskiy-opyt.docx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4"/>
          <p:cNvSpPr txBox="1">
            <a:spLocks/>
          </p:cNvSpPr>
          <p:nvPr/>
        </p:nvSpPr>
        <p:spPr>
          <a:xfrm>
            <a:off x="395536" y="188640"/>
            <a:ext cx="5688632" cy="353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 smtClean="0">
                <a:ln w="3175">
                  <a:noFill/>
                </a:ln>
                <a:solidFill>
                  <a:srgbClr val="993366"/>
                </a:solidFill>
                <a:latin typeface="Monotype Corsiva" panose="03010101010201010101" pitchFamily="66" charset="0"/>
              </a:rPr>
              <a:t>Министерство образования </a:t>
            </a:r>
            <a:r>
              <a:rPr lang="ru-RU" sz="2200" b="1" dirty="0">
                <a:ln w="3175">
                  <a:noFill/>
                </a:ln>
                <a:solidFill>
                  <a:srgbClr val="993366"/>
                </a:solidFill>
                <a:latin typeface="Monotype Corsiva" panose="03010101010201010101" pitchFamily="66" charset="0"/>
              </a:rPr>
              <a:t>Республики Мордовия</a:t>
            </a:r>
            <a:endParaRPr lang="ru-RU" sz="2200" dirty="0">
              <a:ln w="3175">
                <a:noFill/>
              </a:ln>
              <a:solidFill>
                <a:srgbClr val="993366"/>
              </a:solidFill>
            </a:endParaRPr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1402810" y="707301"/>
            <a:ext cx="3601238" cy="79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b="1" dirty="0" smtClean="0">
                <a:ln w="3175">
                  <a:solidFill>
                    <a:schemeClr val="tx1"/>
                  </a:solidFill>
                </a:ln>
                <a:solidFill>
                  <a:srgbClr val="AA4D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dirty="0">
              <a:ln w="3175">
                <a:solidFill>
                  <a:schemeClr val="tx1"/>
                </a:solidFill>
              </a:ln>
              <a:solidFill>
                <a:srgbClr val="AA4D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4"/>
          <p:cNvSpPr txBox="1">
            <a:spLocks/>
          </p:cNvSpPr>
          <p:nvPr/>
        </p:nvSpPr>
        <p:spPr>
          <a:xfrm>
            <a:off x="251520" y="1541166"/>
            <a:ext cx="5832648" cy="1671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 err="1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Малаевой</a:t>
            </a:r>
            <a:r>
              <a:rPr lang="ru-RU" sz="24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Ольги Борисовны,</a:t>
            </a:r>
            <a:endParaRPr lang="ru-RU" sz="24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воспитателя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</a:t>
            </a:r>
            <a:r>
              <a:rPr lang="ru-RU" sz="2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ru-RU" sz="24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№78</a:t>
            </a:r>
            <a:endParaRPr lang="ru-RU" sz="24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вида» г. о. Саранск</a:t>
            </a:r>
          </a:p>
        </p:txBody>
      </p:sp>
      <p:sp>
        <p:nvSpPr>
          <p:cNvPr id="12" name="Объект 4"/>
          <p:cNvSpPr txBox="1">
            <a:spLocks/>
          </p:cNvSpPr>
          <p:nvPr/>
        </p:nvSpPr>
        <p:spPr>
          <a:xfrm>
            <a:off x="179512" y="3356992"/>
            <a:ext cx="8784976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2100" b="1" dirty="0" smtClean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100" i="1" dirty="0">
              <a:ln w="3175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532554"/>
            <a:ext cx="2281418" cy="3320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95536" y="3356992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12.12.1979 г.</a:t>
            </a:r>
            <a:endParaRPr lang="ru-RU" alt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МГПИ им М.Е.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биолого-химический факультет</a:t>
            </a:r>
            <a:endParaRPr lang="ru-RU" alt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биологии и химии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ДВС 1157211 выдан 29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2002 г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ГБПОУ РМ «</a:t>
            </a:r>
            <a:r>
              <a:rPr lang="ru-RU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Ичалковский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педагогический колледж»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программа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дошкольное образование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 № 000048 выдан 16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2017 г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год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аттестации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21.11.2018г, приказ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1034</a:t>
            </a:r>
            <a:endParaRPr lang="ru-RU" alt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2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777\Desktop\Атестация 23\атестация заявления\Документы\сканы справок\04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750816" cy="378131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777\Desktop\Атестация 23\атестация заявления\Документы\сканы справок\01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556793"/>
            <a:ext cx="2727269" cy="374894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777\Desktop\Атестация 23\атестация заявления\Документы\сканы справок\01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00" y="1567073"/>
            <a:ext cx="2735857" cy="376074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3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42" y="670103"/>
            <a:ext cx="2943667" cy="206435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58" y="579627"/>
            <a:ext cx="1836901" cy="259795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82" y="592817"/>
            <a:ext cx="1836900" cy="259795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605" y="574829"/>
            <a:ext cx="1849618" cy="261594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Объект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21" y="3404565"/>
            <a:ext cx="2243453" cy="3184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09" y="3419989"/>
            <a:ext cx="2252370" cy="318419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283" y="3404563"/>
            <a:ext cx="2331137" cy="318419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620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 txBox="1">
            <a:spLocks/>
          </p:cNvSpPr>
          <p:nvPr/>
        </p:nvSpPr>
        <p:spPr>
          <a:xfrm>
            <a:off x="199357" y="1628800"/>
            <a:ext cx="8712968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4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3140968"/>
            <a:ext cx="71287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nsportal.ru/malaeva-olga-borisovna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www.maam.ru/users/1607809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45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777\Desktop\Атестация 23\атестация заявления\Документы\сканы справок\01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0" y="1484784"/>
            <a:ext cx="2699722" cy="371107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777\Desktop\Атестация 23\атестация заявления\Документы\сканы справок\01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80" y="1484784"/>
            <a:ext cx="2699722" cy="371107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777\Desktop\Атестация 23\атестация заявления\Документы\сканы справок\01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75" y="1484784"/>
            <a:ext cx="2672447" cy="367358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3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прошедшие экспертизу на сайтах, </a:t>
            </a:r>
            <a:endParaRPr lang="ru-RU" sz="2600" b="1" dirty="0" smtClean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порталах </a:t>
            </a: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Интернет</a:t>
            </a:r>
          </a:p>
        </p:txBody>
      </p:sp>
      <p:pic>
        <p:nvPicPr>
          <p:cNvPr id="1026" name="Picture 2" descr="C:\Users\777\Desktop\Мой грант\Свидетельство маа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4065"/>
            <a:ext cx="3869283" cy="547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777\Desktop\Мой грант\портал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4065"/>
            <a:ext cx="3875509" cy="547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8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777\Desktop\Мой грант\портал дипло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066261" cy="572757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777\Desktop\Мой грант\диплом проек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56" y="476671"/>
            <a:ext cx="4066261" cy="572757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12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САд разное\римское право Малаева\2вр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4663"/>
            <a:ext cx="4201382" cy="594563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7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Атестация 23\Дипломы и справки сканированные\Сертификат-ПС №17731-28.03.2022 (1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0149"/>
            <a:ext cx="4248472" cy="586508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0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777\Desktop\Дипломы и сертификаты Малаева\1472151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83868"/>
            <a:ext cx="7798479" cy="551317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6064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</a:t>
            </a: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584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777\Desktop\Атестация 23\Дипломы и справки сканированные\205-7дошкольное образование журнал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1456"/>
            <a:ext cx="4053508" cy="573637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:\Users\777\Downloads\IMG_20230830_225735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/>
          <a:stretch/>
        </p:blipFill>
        <p:spPr bwMode="auto">
          <a:xfrm>
            <a:off x="4774792" y="539968"/>
            <a:ext cx="4132630" cy="575785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73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"/>
          <p:cNvSpPr txBox="1">
            <a:spLocks/>
          </p:cNvSpPr>
          <p:nvPr/>
        </p:nvSpPr>
        <p:spPr>
          <a:xfrm>
            <a:off x="179512" y="317030"/>
            <a:ext cx="8712968" cy="1887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0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40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воспитателя </a:t>
            </a:r>
            <a:br>
              <a:rPr lang="ru-RU" sz="40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Малаевой</a:t>
            </a:r>
            <a:r>
              <a:rPr lang="ru-RU" sz="40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Ольги Борисовны</a:t>
            </a:r>
            <a:r>
              <a:rPr lang="ru-RU" sz="40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на сайтах:</a:t>
            </a:r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206492" y="3140968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600" b="1" dirty="0" smtClean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600" b="1" dirty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://http://</a:t>
            </a:r>
            <a:r>
              <a:rPr lang="en-US" sz="2600" b="1" dirty="0" smtClean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nsportal.ru/malaeva-olga-borisovna</a:t>
            </a:r>
            <a:endParaRPr lang="ru-RU" sz="2600" b="1" dirty="0" smtClean="0">
              <a:ln w="3175">
                <a:noFill/>
              </a:ln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600" b="1" dirty="0" smtClean="0">
              <a:ln w="3175">
                <a:noFill/>
              </a:ln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600" b="1" dirty="0">
              <a:ln w="3175">
                <a:noFill/>
              </a:ln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sz="2600" b="1" dirty="0" smtClean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b="1" i="1" dirty="0">
              <a:ln w="3175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4"/>
          <p:cNvSpPr txBox="1">
            <a:spLocks/>
          </p:cNvSpPr>
          <p:nvPr/>
        </p:nvSpPr>
        <p:spPr>
          <a:xfrm>
            <a:off x="1198698" y="4066964"/>
            <a:ext cx="694458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600" b="1" dirty="0" smtClean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2600" b="1" dirty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600" b="1" dirty="0" smtClean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www.maam.ru/users/1607809</a:t>
            </a:r>
            <a:endParaRPr lang="ru-RU" sz="2600" b="1" dirty="0" smtClean="0">
              <a:ln w="3175">
                <a:noFill/>
              </a:ln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600" b="1" dirty="0">
              <a:ln w="3175">
                <a:noFill/>
              </a:ln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sz="2600" b="1" dirty="0" smtClean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b="1" i="1" dirty="0">
              <a:ln w="3175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1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Дипломы и сертификаты Малаева\664067П1.Б.2020.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36654"/>
            <a:ext cx="4264029" cy="602910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116632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8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88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e-sovushka.2020.n2(20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913136" cy="553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77\Desktop\e-sovushka.2020.n2(20)_page-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85533"/>
            <a:ext cx="3927592" cy="555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4509120"/>
            <a:ext cx="3168352" cy="82800"/>
          </a:xfrm>
          <a:prstGeom prst="rect">
            <a:avLst/>
          </a:prstGeom>
          <a:solidFill>
            <a:schemeClr val="accent4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40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87864" y="980728"/>
            <a:ext cx="8712968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</a:t>
            </a:r>
            <a:r>
              <a:rPr lang="ru-RU" sz="4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выставках, турнирах, соревнованиях, акциях, </a:t>
            </a:r>
            <a:r>
              <a:rPr lang="ru-RU" sz="4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  <a:endParaRPr lang="ru-RU" sz="48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33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777\Desktop\Атестация 23\атестация заявления\Документы\сканы справок\01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700808"/>
            <a:ext cx="3473721" cy="477502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777\Desktop\Атестация 23\атестация заявления\Документы\сканы справок\01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526106" cy="484703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88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798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заочных/дистанционных мероприятиях в сети </a:t>
            </a:r>
            <a:r>
              <a:rPr lang="ru-RU" sz="26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26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 descr="C:\Users\777\Desktop\Дипломы и сертификаты Малаева\447560443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6" y="1124744"/>
            <a:ext cx="3870304" cy="273630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777\Desktop\Дипломы и сертификаты Малаева\4489635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50212"/>
            <a:ext cx="3702304" cy="26185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777\Desktop\Дипломы и сертификаты Малаева\44665472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38392"/>
            <a:ext cx="3672408" cy="25963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91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Дипломы и сертификаты Малаева\28705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4" y="1105155"/>
            <a:ext cx="4045081" cy="571849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260648"/>
            <a:ext cx="78488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заочных/дистанционных мероприятиях в сети Интернет</a:t>
            </a:r>
          </a:p>
        </p:txBody>
      </p:sp>
      <p:pic>
        <p:nvPicPr>
          <p:cNvPr id="15362" name="Picture 2" descr="C:\Users\777\Desktop\Атестация 23\Дипломы и справки сканированные\3511760_page-0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05155"/>
            <a:ext cx="4032448" cy="570656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777\Desktop\Атестация 23\Дипломы и справки сканированные\1284328В1.1.202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44" y="404664"/>
            <a:ext cx="4370146" cy="617562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3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C:\Users\777\Desktop\Дипломы и сертификаты Малаева\Михалев Вадим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033463"/>
            <a:ext cx="5953125" cy="479107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16632"/>
            <a:ext cx="77048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мероприятиях</a:t>
            </a:r>
          </a:p>
        </p:txBody>
      </p:sp>
    </p:spTree>
    <p:extLst>
      <p:ext uri="{BB962C8B-B14F-4D97-AF65-F5344CB8AC3E}">
        <p14:creationId xmlns:p14="http://schemas.microsoft.com/office/powerpoint/2010/main" val="406028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</a:t>
            </a:r>
            <a:endParaRPr lang="ru-RU" sz="2600" b="1" dirty="0" smtClean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</a:t>
            </a:r>
          </a:p>
        </p:txBody>
      </p:sp>
      <p:pic>
        <p:nvPicPr>
          <p:cNvPr id="16388" name="Picture 4" descr="C:\Users\777\Desktop\Дипломы и сертификаты Малаева\Михале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2966"/>
            <a:ext cx="4932040" cy="347574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777\Desktop\Дипломы и сертификаты Малаева\IMG_20230428_1215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67" y="1680690"/>
            <a:ext cx="3445766" cy="493893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ownloads\волков кирилл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51" y="476671"/>
            <a:ext cx="3672408" cy="519144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777\Downloads\IMG_20230830_233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1"/>
            <a:ext cx="3672408" cy="520590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0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"/>
          <p:cNvSpPr txBox="1">
            <a:spLocks/>
          </p:cNvSpPr>
          <p:nvPr/>
        </p:nvSpPr>
        <p:spPr>
          <a:xfrm>
            <a:off x="179512" y="317030"/>
            <a:ext cx="8712968" cy="3111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</a:t>
            </a:r>
            <a:b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 </a:t>
            </a:r>
          </a:p>
          <a:p>
            <a:pPr>
              <a:spcBef>
                <a:spcPts val="0"/>
              </a:spcBef>
            </a:pP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«Духовно- нравственное развитие детей дошкольного возраста в рамках реализации регионального компонента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размещено на сайте  </a:t>
            </a:r>
            <a:b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 78 комбинированного вида</a:t>
            </a:r>
            <a:r>
              <a:rPr lang="ru-RU" sz="2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spcBef>
                <a:spcPts val="0"/>
              </a:spcBef>
            </a:pPr>
            <a:endParaRPr lang="ru-RU" sz="28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upload2.schoolrm.ru/iblock/106/1067fa7f8ed706a24f20175e4376f713/Pedagogicheskiy-opyt.docx</a:t>
            </a:r>
            <a:endParaRPr lang="ru-RU" sz="2800" b="1" dirty="0" smtClean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 smtClean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endParaRPr lang="ru-RU" sz="2800" dirty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endParaRPr lang="ru-RU" sz="28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179512" y="3645024"/>
            <a:ext cx="8928992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ru-RU" sz="2600" b="1" i="1" dirty="0">
              <a:ln w="3175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7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</a:t>
            </a:r>
            <a:endParaRPr lang="ru-RU" sz="2600" b="1" dirty="0" smtClean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республиканских </a:t>
            </a: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</a:t>
            </a:r>
          </a:p>
        </p:txBody>
      </p:sp>
      <p:pic>
        <p:nvPicPr>
          <p:cNvPr id="17410" name="Picture 2" descr="C:\Users\777\Desktop\Дипломы и сертификаты Малаева\11 г (3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73" y="1006322"/>
            <a:ext cx="4168627" cy="563410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777\Desktop\Дипломы и сертификаты Малаева\Screenshot_2023-08-07-23-50-55-186-edit_cn.wps.xiaomi.abroad.l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93879"/>
            <a:ext cx="3952927" cy="562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45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Атестация 23\Дипломы и справки сканированные\Волков Кирил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9" y="339768"/>
            <a:ext cx="4041948" cy="571166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77\Desktop\Атестация 23\Дипломы и справки сканированные\Григорьева Александ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9768"/>
            <a:ext cx="4046781" cy="571849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3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3"/>
            <a:ext cx="4176464" cy="583813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Прямоугольник 2"/>
          <p:cNvSpPr/>
          <p:nvPr/>
        </p:nvSpPr>
        <p:spPr>
          <a:xfrm rot="10800000" flipV="1">
            <a:off x="395536" y="3198167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solidFill>
                  <a:srgbClr val="002060"/>
                </a:solidFill>
              </a:rPr>
              <a:t>Лукашин</a:t>
            </a:r>
            <a:r>
              <a:rPr lang="ru-RU" sz="3600" dirty="0">
                <a:solidFill>
                  <a:srgbClr val="002060"/>
                </a:solidFill>
              </a:rPr>
              <a:t> Артем Сергеевич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2430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00" y="405824"/>
            <a:ext cx="3979463" cy="576935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220072" y="3323728"/>
            <a:ext cx="3471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Михалев Вадим Павлович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9222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31862" y="1052736"/>
            <a:ext cx="89289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val="15852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777\Desktop\Атестация 23\Дипломы и справки сканированные\458835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3" y="980728"/>
            <a:ext cx="3943209" cy="55744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Кружок рец.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11956"/>
            <a:ext cx="4104456" cy="554325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7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77\Desktop\Атестация 23\атестация заявления\Документы\сканы справок\0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7" y="1052736"/>
            <a:ext cx="2921682" cy="401618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рец.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74836"/>
            <a:ext cx="2914705" cy="400659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рец. 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44" y="1052735"/>
            <a:ext cx="2914705" cy="400659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90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31862" y="1052736"/>
            <a:ext cx="89289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</a:t>
            </a:r>
            <a:r>
              <a:rPr lang="ru-RU" sz="4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чтениях, </a:t>
            </a: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семинарах, </a:t>
            </a:r>
            <a:r>
              <a:rPr lang="ru-RU" sz="4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секциях, форумах, радиопередачах (очно)</a:t>
            </a:r>
            <a:endParaRPr lang="ru-RU" sz="48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1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  <p:pic>
        <p:nvPicPr>
          <p:cNvPr id="5" name="Picture 2" descr="C:\Users\777\Desktop\Атестация 23\атестация заявления\Документы\сканы справок\01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473722" cy="477502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777\Desktop\Атестация 23\атестация заявления\Документы\сканы справок\02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076" y="1088740"/>
            <a:ext cx="3421337" cy="470302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3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Атестация 23\Дипломы и справки сканированные\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30265" y="980729"/>
            <a:ext cx="3995438" cy="549218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404664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587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60648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800" dirty="0"/>
          </a:p>
        </p:txBody>
      </p:sp>
      <p:pic>
        <p:nvPicPr>
          <p:cNvPr id="1026" name="Picture 2" descr="C:\Users\777\Desktop\Атестация 23\Дипломы и справки сканированные\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5368" y="220464"/>
            <a:ext cx="3177143" cy="436734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777\Desktop\Атестация 23\Дипломы и справки сканированные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29567" y="2700711"/>
            <a:ext cx="3143047" cy="432047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"/>
          <p:cNvSpPr txBox="1">
            <a:spLocks/>
          </p:cNvSpPr>
          <p:nvPr/>
        </p:nvSpPr>
        <p:spPr>
          <a:xfrm>
            <a:off x="179512" y="317030"/>
            <a:ext cx="8712968" cy="1887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0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1691680" y="2348880"/>
            <a:ext cx="547260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600" b="1" i="1" dirty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3600" b="1" i="1" dirty="0" smtClean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3600" b="1" i="1" dirty="0">
              <a:ln w="3175">
                <a:noFill/>
              </a:ln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4"/>
          <p:cNvSpPr txBox="1">
            <a:spLocks/>
          </p:cNvSpPr>
          <p:nvPr/>
        </p:nvSpPr>
        <p:spPr>
          <a:xfrm>
            <a:off x="107504" y="3140968"/>
            <a:ext cx="8928992" cy="259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200" b="1" dirty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200" b="1" dirty="0" smtClean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нновационная </a:t>
            </a:r>
            <a:r>
              <a:rPr lang="ru-RU" sz="2200" b="1" dirty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2200" b="1" dirty="0" smtClean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</a:t>
            </a:r>
            <a:r>
              <a:rPr lang="ru-RU" sz="2200" b="1" dirty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ru-RU" sz="2200" b="1" dirty="0" smtClean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№78 </a:t>
            </a:r>
            <a:r>
              <a:rPr lang="ru-RU" sz="2200" b="1" dirty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</a:t>
            </a:r>
            <a:r>
              <a:rPr lang="ru-RU" sz="2200" b="1" dirty="0" smtClean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</a:t>
            </a:r>
            <a:r>
              <a:rPr lang="ru-RU" sz="2200" b="1" dirty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200" b="1" dirty="0" smtClean="0">
              <a:ln w="3175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200" b="1" i="1" dirty="0" smtClean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«Духовно-нравственное воспитание </a:t>
            </a:r>
            <a:r>
              <a:rPr lang="ru-RU" sz="2200" b="1" i="1" dirty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 посредством эффективных педагогических </a:t>
            </a:r>
            <a:r>
              <a:rPr lang="ru-RU" sz="2200" b="1" i="1" dirty="0" smtClean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технологий»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200" b="1" i="1" dirty="0" smtClean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2018 г. по 2023 г.</a:t>
            </a:r>
            <a:endParaRPr lang="ru-RU" sz="2200" b="1" i="1" dirty="0">
              <a:ln w="3175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260648"/>
            <a:ext cx="6048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8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C:\Users\777\Downloads\IMG_20230830_2208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18448"/>
            <a:ext cx="3811882" cy="572311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4293096"/>
            <a:ext cx="3600400" cy="216024"/>
          </a:xfrm>
          <a:prstGeom prst="rect">
            <a:avLst/>
          </a:prstGeom>
          <a:solidFill>
            <a:schemeClr val="accent4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1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77\Desktop\Атестация 23\Дипломы и справки сканированные\Программа (1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4" y="1196752"/>
            <a:ext cx="3694875" cy="522555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777\Desktop\Атестация 23\Дипломы и справки сканированные\Программа (1)_page-0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89" y="1196752"/>
            <a:ext cx="3715796" cy="525514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40466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2456936"/>
            <a:ext cx="3096344" cy="396000"/>
          </a:xfrm>
          <a:prstGeom prst="rect">
            <a:avLst/>
          </a:prstGeom>
          <a:solidFill>
            <a:schemeClr val="accent4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47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Атестация 23\Дипломы и справки сканированные\сертификат Евсевьево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32931"/>
            <a:ext cx="4480545" cy="633670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Атестация 23\Дипломы и справки сканированные\sert-malaeva-olga-borisovna-ru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8159848" cy="577307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31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31862" y="1052736"/>
            <a:ext cx="8928992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</a:t>
            </a:r>
            <a:r>
              <a:rPr lang="ru-RU" sz="4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занятий, </a:t>
            </a: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186940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</a:t>
            </a:r>
          </a:p>
        </p:txBody>
      </p:sp>
      <p:pic>
        <p:nvPicPr>
          <p:cNvPr id="5" name="Picture 2" descr="C:\Users\777\Desktop\Атестация 23\атестация заявления\Документы\сканы справок\02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644886" cy="501031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777\Desktop\Атестация 23\атестация заявления\Документы\сканы справок\02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02" y="1268760"/>
            <a:ext cx="3644886" cy="501031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7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777\Downloads\image1+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4068713" cy="574810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777\Downloads\IMG_20230830_221526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24602"/>
            <a:ext cx="4105790" cy="574810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188640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5049224"/>
            <a:ext cx="3168352" cy="378000"/>
          </a:xfrm>
          <a:prstGeom prst="rect">
            <a:avLst/>
          </a:prstGeom>
          <a:solidFill>
            <a:schemeClr val="accent4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3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548680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</a:p>
        </p:txBody>
      </p:sp>
      <p:pic>
        <p:nvPicPr>
          <p:cNvPr id="3" name="Picture 2" descr="C:\Users\777\Desktop\Атестация 23\Дипломы и справки сканированные\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29" y="1296269"/>
            <a:ext cx="3751549" cy="515693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9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99467" y="1700808"/>
            <a:ext cx="89289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57746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r>
              <a:rPr lang="ru-RU" sz="26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6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0000" y="2988000"/>
            <a:ext cx="4176000" cy="277200"/>
          </a:xfrm>
          <a:prstGeom prst="rect">
            <a:avLst/>
          </a:prstGeom>
          <a:solidFill>
            <a:schemeClr val="accent4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777\Desktop\Атестация 23\Дипломы и справки сканированные\5254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096" y="937049"/>
            <a:ext cx="3920400" cy="554164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77\Desktop\Атестация 23\Дипломы и справки сканированные\5048197_commands (2)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71" y="911714"/>
            <a:ext cx="4071353" cy="296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777\Desktop\САд разное\римское право Малаева\5048197_commands (2)_page-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71" y="3501008"/>
            <a:ext cx="4076220" cy="288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1032" y="692696"/>
            <a:ext cx="3056930" cy="4690872"/>
          </a:xfrm>
          <a:prstGeom prst="rect">
            <a:avLst/>
          </a:prstGeom>
          <a:ln w="38160">
            <a:solidFill>
              <a:srgbClr val="002060"/>
            </a:solidFill>
            <a:round/>
          </a:ln>
        </p:spPr>
      </p:pic>
      <p:pic>
        <p:nvPicPr>
          <p:cNvPr id="3" name="Объект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48137" y="692696"/>
            <a:ext cx="5122013" cy="4171843"/>
          </a:xfrm>
          <a:prstGeom prst="rect">
            <a:avLst/>
          </a:prstGeom>
          <a:ln w="38160">
            <a:solidFill>
              <a:srgbClr val="00206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91763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99467" y="1052736"/>
            <a:ext cx="8928992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</a:t>
            </a:r>
            <a:r>
              <a:rPr lang="ru-RU" sz="4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педагога: </a:t>
            </a: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409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777\Desktop\Атестация 23\атестация заявления\Документы\сканы справок\02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4207100" cy="578314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6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sz="26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Интернет сообществ </a:t>
            </a:r>
            <a:endParaRPr lang="ru-RU" sz="26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777\Desktop\Мой грант\Свидетельство маа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3869283" cy="547317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40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777\Desktop\Атестация 23\атестация заявления\Документы\сканы справок\02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526106" cy="484703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777\Desktop\Атестация 23\атестация заявления\Документы\сканы справок\02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0688"/>
            <a:ext cx="3543284" cy="487065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777\Downloads\Сертификат23.12.22 (2)11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054297" cy="573387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777\Downloads\Сертификат 02.06.23 (1)1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39619"/>
            <a:ext cx="4032448" cy="570297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260648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</a:t>
            </a:r>
            <a:r>
              <a:rPr lang="ru-RU" sz="24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уровне </a:t>
            </a:r>
            <a:endParaRPr lang="ru-RU" sz="24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7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российском уровне </a:t>
            </a:r>
            <a:endParaRPr lang="ru-RU" sz="26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777\Desktop\Атестация 23\Дипломы и справки сканированные\doc (1)воспитатели россии_page-000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6" y="519186"/>
            <a:ext cx="4226345" cy="299013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777\Desktop\Дипломы и сертификаты Малаева\IMG-fcca36f4953aa4e85da6bae8521d8771-V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33" y="519186"/>
            <a:ext cx="4220395" cy="294865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777\Desktop\Атестация 23\Дипломы и справки сканированные\Малаева Ольга Борисовна (2)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6" y="3813958"/>
            <a:ext cx="4284391" cy="303119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777\Desktop\Атестация 23\Дипломы и справки сканированные\Сертификат Малаева Ольга Борисовна (1)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33" y="3813958"/>
            <a:ext cx="4223143" cy="290070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77\Downloads\МАЛАЕВА Ольга Борисовна (5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522772" cy="461211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2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международном уровне </a:t>
            </a:r>
            <a:endParaRPr lang="ru-RU" sz="26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777\Desktop\Мой грант\жури 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95" y="764704"/>
            <a:ext cx="4123414" cy="583264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777\Downloads\жури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24019"/>
            <a:ext cx="4084622" cy="577333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30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3" name="Picture 3" descr="C:\Users\777\Desktop\Атестация 23\атестация заявления\Документы\сканы справок\02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3312368" cy="455322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777\Desktop\Атестация 23\атестация заявления\Документы\сканы справок\02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97681"/>
            <a:ext cx="3312368" cy="455322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777\Desktop\Атестация 23\атестация заявления\Документы\сканы справок\0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362789" cy="4622538"/>
          </a:xfrm>
          <a:prstGeom prst="rect">
            <a:avLst/>
          </a:prstGeom>
          <a:noFill/>
          <a:ln w="952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777\Desktop\Атестация 23\атестация заявления\Документы\сканы справок\0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3362788" cy="46225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0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777\Desktop\Атестация 23\атестация заявления\Документы\сканы справок\0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26" y="1196752"/>
            <a:ext cx="2588636" cy="355837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777\Desktop\Атестация 23\атестация заявления\Документы\сканы справок\0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2605101" cy="358101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777\Desktop\Атестация 23\атестация заявления\Документы\сканы справок\04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34" y="1196752"/>
            <a:ext cx="2588635" cy="355837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7170" name="Picture 2" descr="C:\Users\777\Desktop\Атестация 23\атестация заявления\Документы\сканы справок\03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39059"/>
            <a:ext cx="2600647" cy="357488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777\Desktop\Атестация 23\атестация заявления\Документы\сканы справок\03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34" y="1919933"/>
            <a:ext cx="2628474" cy="36131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777\Desktop\Атестация 23\атестация заявления\Документы\сканы справок\03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720" y="1939059"/>
            <a:ext cx="2614559" cy="359401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49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777\Desktop\Атестация 23\атестация заявления\Документы\сканы справок\03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3316569" cy="455900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777\Desktop\Атестация 23\атестация заявления\Документы\сканы справок\03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316568" cy="455900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15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0" y="44624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</a:p>
        </p:txBody>
      </p:sp>
      <p:pic>
        <p:nvPicPr>
          <p:cNvPr id="4" name="Picture 2" descr="C:\Users\777\Desktop\Атестация 23\атестация заявления\Документы\сканы справок\03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2745305" cy="377373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777\Desktop\Атестация 23\атестация заявления\Документы\сканы справок\03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83221"/>
            <a:ext cx="2723128" cy="374325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777\Desktop\Атестация 23\атестация заявления\Документы\сканы справок\04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1083221"/>
            <a:ext cx="2723127" cy="374325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18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4"/>
          <p:cNvSpPr txBox="1">
            <a:spLocks/>
          </p:cNvSpPr>
          <p:nvPr/>
        </p:nvSpPr>
        <p:spPr>
          <a:xfrm>
            <a:off x="107504" y="1124744"/>
            <a:ext cx="8928992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педагога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6373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777\Desktop\Атестация 23\атестация заявления\Документы\сканы справок\03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4037134" cy="554950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3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конкурсах на порталах сети Интернет различных уровней</a:t>
            </a:r>
            <a:endParaRPr lang="ru-RU" sz="26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777\Downloads\Диплом-ЕВ №26277-28.03.2022 (1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774634" cy="533616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777\Desktop\Атестация 23\Дипломы и справки сканированные\malaeva-olyga-borisovna63 (2)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00317"/>
            <a:ext cx="3768194" cy="533260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02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777\Desktop\Атестация 23\Дипломы и справки сканированные\documentсертификат пед грамотность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6" y="620688"/>
            <a:ext cx="3999144" cy="565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777\Downloads\834979К1.1.2020.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494" y="620688"/>
            <a:ext cx="3813115" cy="565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777\Desktop\Атестация 23\Дипломы и справки сканированные\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b="3031"/>
          <a:stretch/>
        </p:blipFill>
        <p:spPr bwMode="auto">
          <a:xfrm>
            <a:off x="2379944" y="1268760"/>
            <a:ext cx="3822449" cy="541588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88640"/>
            <a:ext cx="734481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очных муниципальных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390072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-27384"/>
            <a:ext cx="8928992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Победы и призовые места в очных конкурсах республиканского уровня</a:t>
            </a:r>
            <a:endParaRPr lang="ru-RU" sz="26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777\Desktop\Атестация 23\Дипломы и справки сканированные\диплом грант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" r="3221" b="2012"/>
          <a:stretch/>
        </p:blipFill>
        <p:spPr bwMode="auto">
          <a:xfrm>
            <a:off x="2533779" y="862790"/>
            <a:ext cx="3987780" cy="561316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76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1628800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65956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Атестация 23\атестация заявления\Документы\сканы справок\01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"/>
          <a:stretch/>
        </p:blipFill>
        <p:spPr bwMode="auto">
          <a:xfrm>
            <a:off x="539552" y="1290674"/>
            <a:ext cx="3401632" cy="476633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777\Desktop\Атестация 23\атестация заявления\Документы\сканы справок\0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90674"/>
            <a:ext cx="3467396" cy="476633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67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4"/>
          <p:cNvSpPr txBox="1">
            <a:spLocks/>
          </p:cNvSpPr>
          <p:nvPr/>
        </p:nvSpPr>
        <p:spPr>
          <a:xfrm>
            <a:off x="107504" y="44624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с различных сайтов и порталов </a:t>
            </a:r>
            <a:endParaRPr lang="ru-RU" sz="2600" b="1" dirty="0" smtClean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</a:t>
            </a: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</a:p>
        </p:txBody>
      </p:sp>
      <p:pic>
        <p:nvPicPr>
          <p:cNvPr id="5122" name="Picture 2" descr="C:\Users\777\Desktop\Атестация 23\Дипломы и справки сканированные\Благодарственное письмо-БЛ №109889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7046"/>
            <a:ext cx="3685146" cy="509048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777\Desktop\Дипломы и сертификаты Малаева\145056031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47045"/>
            <a:ext cx="3676812" cy="503087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20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777\Desktop\Дипломы и сертификаты Малаева\14465836920 Благодарность мо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4" y="332656"/>
            <a:ext cx="4824537" cy="341094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777\Desktop\Дипломы и сертификаты Малаева\14468619683Благодарно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72" y="3068960"/>
            <a:ext cx="4961113" cy="352239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4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уровня</a:t>
            </a:r>
          </a:p>
        </p:txBody>
      </p:sp>
      <p:pic>
        <p:nvPicPr>
          <p:cNvPr id="5" name="Picture 2" descr="C:\Users\777\Desktop\Атестация 23\Дипломы и справки сканированные\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/>
          <a:stretch/>
        </p:blipFill>
        <p:spPr bwMode="auto">
          <a:xfrm>
            <a:off x="2051720" y="1124744"/>
            <a:ext cx="3933173" cy="55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4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Атестация 23\атестация заявления\Документы\сканы справок\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5"/>
            <a:ext cx="4071030" cy="559609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777\Desktop\Дипломы и сертификаты Малаева\лукашина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02618"/>
            <a:ext cx="4063812" cy="55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9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республиканского уровня</a:t>
            </a:r>
          </a:p>
        </p:txBody>
      </p:sp>
      <p:pic>
        <p:nvPicPr>
          <p:cNvPr id="7170" name="Picture 2" descr="C:\Users\777\Desktop\Атестация 23\Дипломы и справки сканированные\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34" y="667327"/>
            <a:ext cx="4190731" cy="576064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9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</a:t>
            </a:r>
            <a:r>
              <a:rPr lang="ru-RU" sz="26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</a:t>
            </a: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</a:p>
        </p:txBody>
      </p:sp>
      <p:pic>
        <p:nvPicPr>
          <p:cNvPr id="8194" name="Picture 2" descr="C:\Users\777\Desktop\Атестация 23\Дипломы и справки сканированные\грамота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08" y="836712"/>
            <a:ext cx="7611783" cy="553787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7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77\Desktop\Атестация 23\атестация заявления\Документы\сканы справок\0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2856"/>
            <a:ext cx="2982036" cy="409915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777\Desktop\Атестация 23\атестация заявления\Документы\сканы справок\0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4" y="850481"/>
            <a:ext cx="3112824" cy="427893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777\Desktop\Атестация 23\атестация заявления\Документы\сканы справок\0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337" y="1504790"/>
            <a:ext cx="2897496" cy="398294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49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 txBox="1">
            <a:spLocks/>
          </p:cNvSpPr>
          <p:nvPr/>
        </p:nvSpPr>
        <p:spPr>
          <a:xfrm>
            <a:off x="199356" y="1628800"/>
            <a:ext cx="8765131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8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48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2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2531</TotalTime>
  <Words>437</Words>
  <Application>Microsoft Office PowerPoint</Application>
  <PresentationFormat>Экран (4:3)</PresentationFormat>
  <Paragraphs>94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Stdm</dc:creator>
  <cp:lastModifiedBy>Пользователь</cp:lastModifiedBy>
  <cp:revision>272</cp:revision>
  <dcterms:created xsi:type="dcterms:W3CDTF">2020-07-28T17:20:26Z</dcterms:created>
  <dcterms:modified xsi:type="dcterms:W3CDTF">2023-09-07T13:55:07Z</dcterms:modified>
</cp:coreProperties>
</file>