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C67F71-CA13-4AEA-BDA8-8843E760F96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  <p14:section name="Untitled Section" id="{E21F6EB1-55F4-41E6-A9E8-DA082E3CC2DD}">
          <p14:sldIdLst>
            <p14:sldId id="265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08FCE-0A4D-48E8-A0E9-E885AFB8C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7DA4C-CE48-49B9-9C49-499CAF571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DCAFF-DAC2-4BA8-B46E-FC4E1192C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D7B-2828-48D6-BE1D-F01158D17B98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4131B-4B5C-4ED7-8510-AD52C4238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3DBA-94D6-4510-8BE8-9E694FD8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DB8C-AA03-447B-B31E-BD8EE734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41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EEE68-2497-44B8-A87C-9E6BE075E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18538-86F6-4CB7-BD5E-845CC86C1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C9276-A6E0-4900-B13A-5F5CC9D4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D7B-2828-48D6-BE1D-F01158D17B98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41985-8560-43EA-AC45-23B06E1C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9F854-1769-4B27-9EE6-31EC764C0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DB8C-AA03-447B-B31E-BD8EE734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3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8D71D4-B2DD-435C-BE73-BF9F5F3CE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FEFD4-E3E8-4CA4-BE6B-B1F0F09B9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6FE86-95B3-4817-96BF-D24A8EC41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D7B-2828-48D6-BE1D-F01158D17B98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1F190-18DF-4EA0-ADEC-59FC8CD1B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A322-5479-4053-B405-74D67FB89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DB8C-AA03-447B-B31E-BD8EE734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A5FA5-0A69-4CE2-9A88-949153641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CD710-5330-4503-A077-2519392EF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C6D2F-034B-4323-944F-23C64C1D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D7B-2828-48D6-BE1D-F01158D17B98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6BC25-F40A-4AA3-AF85-BD7E8230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4363C-6B72-41A2-BB56-8ACDE5DA7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DB8C-AA03-447B-B31E-BD8EE734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0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1644E-4D18-4F5F-BA72-C5FF0481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07E08-8ADE-4BAB-9F44-DE0BB48D4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FC90E-8ECA-4E35-8745-2558C2228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D7B-2828-48D6-BE1D-F01158D17B98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4D97-A932-48CE-A100-212D1ABD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D463D-CAB9-40CD-A786-A741EEEA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DB8C-AA03-447B-B31E-BD8EE734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7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0A9F8-7248-4D8C-AA47-B3EC49CB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E1851-7609-4FDF-BB91-478D4FC36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ABD4C-C1E1-4C24-910A-10E5A8021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6477A-FE7F-40C8-A516-D067F1387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D7B-2828-48D6-BE1D-F01158D17B98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2BD6F-54A6-4B2D-AF6E-5EAEE8D5C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E04D7-D449-4CB1-91E1-624166972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DB8C-AA03-447B-B31E-BD8EE734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3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27DD-E869-4AA9-8ACA-C0F165AE3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D0D09-9450-42B4-A438-E9D243C2D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2AB8C-A90D-46B5-AD59-84075C07C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352D31-18BD-4C95-8AFA-92712DAFC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A3ED44-55C3-45B2-B01A-F33B7D5E0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F84D62-E218-4B7D-833C-61A1770A9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D7B-2828-48D6-BE1D-F01158D17B98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258642-F8D0-4AE4-A4E1-771DCA04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3CC1BD-8D8E-4F6B-A127-4C30AB6BD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DB8C-AA03-447B-B31E-BD8EE734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9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6195-6134-449E-BD73-8AC3EC78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63EBB-BAA1-4A03-A318-46E07D7C2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D7B-2828-48D6-BE1D-F01158D17B98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D8756-42FB-4051-AE14-18FEE96B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5AAC18-7B4F-4C3F-9C2C-A355062B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DB8C-AA03-447B-B31E-BD8EE734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0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073134-1CB2-437C-BC48-294ECFC7A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D7B-2828-48D6-BE1D-F01158D17B98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3E4CA8-6BC4-443F-9274-EECEF69E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EE2A9-6FA8-4603-BBDC-AE3B4D6A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DB8C-AA03-447B-B31E-BD8EE734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05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239E-4D56-4A77-A23D-FFF48EC27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718CF-0901-413E-A793-9E3968A19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004D9-170D-4884-8ACF-D70298A00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14750-8A9A-46F6-9DF4-BBCCB956A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D7B-2828-48D6-BE1D-F01158D17B98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42ECF-2E74-4A9E-8AE0-CC7AAEF4E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8B4CA-CCD7-4BEA-945F-28222E5D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DB8C-AA03-447B-B31E-BD8EE734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78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563FA-4886-43A2-988D-ED6D75C8E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E980FB-249A-48FD-8329-2BDA0BAF8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09CD0-A1D4-4543-97AA-B55E163B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63557-3260-4FF7-8453-1A8A5A51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D7B-2828-48D6-BE1D-F01158D17B98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F852D-FDCC-4352-9399-631970D9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1D43A-EE17-4BA2-B90D-F8CCBDBB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DB8C-AA03-447B-B31E-BD8EE734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52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EBDCE-CDD9-414A-9174-BDB5BCA3C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87764-18DA-4DC0-B28D-CCD567315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80886-2747-41C5-9926-3BF641F61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FFD7B-2828-48D6-BE1D-F01158D17B98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61515-50DA-45F9-B864-926519EAF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F10C8-67DA-43DD-8C6F-85B7692E9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8DB8C-AA03-447B-B31E-BD8EE734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79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9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B95BA-7076-416F-9A72-946E73FE9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009" y="1051307"/>
            <a:ext cx="6135982" cy="475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54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18AACB-A5C5-40A0-ADE2-8EB9E1DD3EB7}"/>
              </a:ext>
            </a:extLst>
          </p:cNvPr>
          <p:cNvSpPr/>
          <p:nvPr/>
        </p:nvSpPr>
        <p:spPr>
          <a:xfrm>
            <a:off x="838200" y="5534025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Спасибо за участие!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604901-E4C4-41E8-8898-14E217C7E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25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7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74B4A-3C50-4771-8E38-8EA96A00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2" y="365125"/>
            <a:ext cx="8370518" cy="4344661"/>
          </a:xfrm>
        </p:spPr>
        <p:txBody>
          <a:bodyPr/>
          <a:lstStyle/>
          <a:p>
            <a:pPr algn="ctr"/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Викторина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посвященная </a:t>
            </a:r>
            <a:r>
              <a: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75-летию </a:t>
            </a:r>
            <a:r>
              <a:rPr lang="ru-RU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Великой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Победы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36391-38B9-4B58-BD89-854A5DA29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6920"/>
            <a:ext cx="6264613" cy="25210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2D52CF-5DE7-4284-920E-C7915A8D2FB9}"/>
              </a:ext>
            </a:extLst>
          </p:cNvPr>
          <p:cNvSpPr/>
          <p:nvPr/>
        </p:nvSpPr>
        <p:spPr>
          <a:xfrm>
            <a:off x="8458200" y="306566"/>
            <a:ext cx="35568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“</a:t>
            </a:r>
            <a:r>
              <a:rPr lang="ru-RU"/>
              <a:t>Вдоль развороченных дорог</a:t>
            </a:r>
          </a:p>
          <a:p>
            <a:r>
              <a:rPr lang="ru-RU"/>
              <a:t>И разоренных сел</a:t>
            </a:r>
          </a:p>
          <a:p>
            <a:r>
              <a:rPr lang="ru-RU"/>
              <a:t>Мы шли по звездам на восток,-</a:t>
            </a:r>
          </a:p>
          <a:p>
            <a:r>
              <a:rPr lang="ru-RU"/>
              <a:t>Товарища я вел.</a:t>
            </a:r>
          </a:p>
          <a:p>
            <a:endParaRPr lang="ru-RU"/>
          </a:p>
          <a:p>
            <a:r>
              <a:rPr lang="ru-RU"/>
              <a:t>Он отставал, он кровь терял,</a:t>
            </a:r>
          </a:p>
          <a:p>
            <a:r>
              <a:rPr lang="ru-RU"/>
              <a:t>Он пулю нес в груди</a:t>
            </a:r>
          </a:p>
          <a:p>
            <a:r>
              <a:rPr lang="ru-RU"/>
              <a:t>И всю дорогу повторял:</a:t>
            </a:r>
          </a:p>
          <a:p>
            <a:r>
              <a:rPr lang="ru-RU"/>
              <a:t>- Ты брось меня. Иди...</a:t>
            </a:r>
          </a:p>
          <a:p>
            <a:endParaRPr lang="ru-RU"/>
          </a:p>
          <a:p>
            <a:r>
              <a:rPr lang="ru-RU"/>
              <a:t>Наверно, если б ранен был</a:t>
            </a:r>
          </a:p>
          <a:p>
            <a:r>
              <a:rPr lang="ru-RU"/>
              <a:t>И шел в степи чужой,</a:t>
            </a:r>
          </a:p>
          <a:p>
            <a:r>
              <a:rPr lang="ru-RU"/>
              <a:t>Я точно так бы говорил</a:t>
            </a:r>
          </a:p>
          <a:p>
            <a:r>
              <a:rPr lang="ru-RU"/>
              <a:t>И не кривил душой.</a:t>
            </a:r>
          </a:p>
          <a:p>
            <a:endParaRPr lang="ru-RU"/>
          </a:p>
          <a:p>
            <a:r>
              <a:rPr lang="ru-RU"/>
              <a:t>А если б он тащил меня,</a:t>
            </a:r>
          </a:p>
          <a:p>
            <a:r>
              <a:rPr lang="ru-RU"/>
              <a:t>Товарища-бойца,</a:t>
            </a:r>
          </a:p>
          <a:p>
            <a:r>
              <a:rPr lang="ru-RU"/>
              <a:t>Он точно так же, как и я,</a:t>
            </a:r>
          </a:p>
          <a:p>
            <a:r>
              <a:rPr lang="ru-RU"/>
              <a:t>Тащил бы до конца...</a:t>
            </a:r>
            <a:r>
              <a:rPr lang="en-US"/>
              <a:t>”</a:t>
            </a:r>
            <a:r>
              <a:rPr lang="ru-RU"/>
              <a:t>			</a:t>
            </a:r>
            <a:endParaRPr lang="en-US"/>
          </a:p>
          <a:p>
            <a:r>
              <a:rPr lang="ru-RU"/>
              <a:t>Баллада о товарище</a:t>
            </a:r>
          </a:p>
          <a:p>
            <a:r>
              <a:rPr lang="ru-RU" b="1"/>
              <a:t>Александр Твардовский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4291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8B098-E77F-4818-846E-8E37641F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Защищая какой город совершили свой подвиг 28 панфиловцев?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42553-EC91-406D-9817-63823733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ru-RU" dirty="0"/>
              <a:t>Кенигсберг</a:t>
            </a:r>
          </a:p>
          <a:p>
            <a:r>
              <a:rPr lang="ru-RU" dirty="0"/>
              <a:t>Москва</a:t>
            </a:r>
          </a:p>
          <a:p>
            <a:r>
              <a:rPr lang="ru-RU" dirty="0"/>
              <a:t>Сталинград</a:t>
            </a:r>
          </a:p>
          <a:p>
            <a:r>
              <a:rPr lang="ru-RU" dirty="0"/>
              <a:t>Ленинград</a:t>
            </a:r>
          </a:p>
        </p:txBody>
      </p:sp>
    </p:spTree>
    <p:extLst>
      <p:ext uri="{BB962C8B-B14F-4D97-AF65-F5344CB8AC3E}">
        <p14:creationId xmlns:p14="http://schemas.microsoft.com/office/powerpoint/2010/main" val="30694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D48349-F195-4E3A-A901-C0B8B1D7C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</a:t>
            </a:r>
            <a:r>
              <a:rPr lang="en-US" sz="6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Велика</a:t>
            </a:r>
            <a:r>
              <a:rPr lang="en-US" sz="6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Россия</a:t>
            </a:r>
            <a:r>
              <a:rPr lang="en-US" sz="6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а </a:t>
            </a:r>
            <a:r>
              <a:rPr lang="en-US" sz="6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отступать</a:t>
            </a:r>
            <a:r>
              <a:rPr lang="en-US" sz="6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некуда</a:t>
            </a:r>
            <a:r>
              <a:rPr lang="en-US" sz="6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6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позади</a:t>
            </a:r>
            <a:r>
              <a:rPr lang="en-US" sz="6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800" b="1" kern="1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Москва</a:t>
            </a:r>
            <a:r>
              <a:rPr lang="en-US" sz="68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!»</a:t>
            </a:r>
            <a:endParaRPr lang="en-US" sz="6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81D4D-390E-4B8A-917C-AA9233CFE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0700" y="4619624"/>
            <a:ext cx="5747003" cy="1458088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Политрук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Герой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Советского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Союза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28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Панфиловцев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r"/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Василий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Клочков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88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CBF3A-19E3-4D0F-8220-2D9CBBE72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50" y="503239"/>
            <a:ext cx="11115675" cy="1952624"/>
          </a:xfrm>
        </p:spPr>
        <p:txBody>
          <a:bodyPr>
            <a:normAutofit fontScale="90000"/>
          </a:bodyPr>
          <a:lstStyle/>
          <a:p>
            <a:r>
              <a: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Какому событию посвящен памятник </a:t>
            </a:r>
            <a:br>
              <a: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«Родина-Мать»</a:t>
            </a:r>
            <a:br>
              <a: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Волгограде?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3E32F-F254-41C9-92A5-56975DEB9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25" y="3151188"/>
            <a:ext cx="10029825" cy="280193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Победа в Сталинградской битве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Победа на Курской Дуге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Прорыв Блокады Ленинграда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Занятие Кенигсберга советскими войсками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7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5D2FB9-8909-4A14-9034-E4B791426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671011"/>
            <a:ext cx="5417823" cy="229468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200" dirty="0" err="1"/>
              <a:t>Победе</a:t>
            </a:r>
            <a:r>
              <a:rPr lang="en-US" sz="4200" dirty="0"/>
              <a:t> </a:t>
            </a:r>
            <a:r>
              <a:rPr lang="en-US" sz="4200" dirty="0" err="1"/>
              <a:t>советских</a:t>
            </a:r>
            <a:r>
              <a:rPr lang="en-US" sz="4200" dirty="0"/>
              <a:t> </a:t>
            </a:r>
            <a:r>
              <a:rPr lang="en-US" sz="4200" dirty="0" err="1"/>
              <a:t>войск</a:t>
            </a:r>
            <a:r>
              <a:rPr lang="en-US" sz="4200" dirty="0"/>
              <a:t> </a:t>
            </a:r>
            <a:r>
              <a:rPr lang="ru-RU" sz="4200" dirty="0"/>
              <a:t/>
            </a:r>
            <a:br>
              <a:rPr lang="ru-RU" sz="4200" dirty="0"/>
            </a:br>
            <a:r>
              <a:rPr lang="en-US" sz="4200" b="1" dirty="0">
                <a:ln w="22225">
                  <a:solidFill>
                    <a:schemeClr val="accent2"/>
                  </a:solidFill>
                  <a:prstDash val="solid"/>
                </a:ln>
              </a:rPr>
              <a:t>в </a:t>
            </a:r>
            <a:r>
              <a:rPr lang="en-US" sz="42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Сталинградской</a:t>
            </a:r>
            <a:r>
              <a:rPr lang="en-US" sz="42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42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битве</a:t>
            </a:r>
            <a:r>
              <a:rPr lang="en-US" sz="4200" b="1" dirty="0">
                <a:ln w="22225">
                  <a:solidFill>
                    <a:schemeClr val="accent2"/>
                  </a:solidFill>
                  <a:prstDash val="solid"/>
                </a:ln>
              </a:rPr>
              <a:t>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D0BBC1-A7D4-445D-98AC-95A6A45D8E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114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E19162C-CDF6-4FF9-BE85-1FE8CE5A26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64" r="-2" b="-2"/>
          <a:stretch/>
        </p:blipFill>
        <p:spPr>
          <a:xfrm>
            <a:off x="5913124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020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6FE20F-A626-4FBE-BE79-16EDF643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25" y="790575"/>
            <a:ext cx="11791950" cy="1987550"/>
          </a:xfrm>
        </p:spPr>
        <p:txBody>
          <a:bodyPr>
            <a:normAutofit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Какой девиз у народного движения «Бессмертный полк»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5C3334F-4011-4770-9363-297B6D5ED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641" y="3031958"/>
            <a:ext cx="10597415" cy="286832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Спасибо Деду за победу!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Спасибо Вам, что мы войны не знали!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Они должны идти победным строем в любые времена!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Спасибо Бабушке и Деду за Великую Победу!</a:t>
            </a:r>
          </a:p>
        </p:txBody>
      </p:sp>
    </p:spTree>
    <p:extLst>
      <p:ext uri="{BB962C8B-B14F-4D97-AF65-F5344CB8AC3E}">
        <p14:creationId xmlns:p14="http://schemas.microsoft.com/office/powerpoint/2010/main" val="213776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crowd of people&#10;&#10;Description automatically generated">
            <a:extLst>
              <a:ext uri="{FF2B5EF4-FFF2-40B4-BE49-F238E27FC236}">
                <a16:creationId xmlns:a16="http://schemas.microsoft.com/office/drawing/2014/main" id="{094DF8E5-9A44-42B5-877A-8F72578958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13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98F50-6F81-40FE-8C66-7B93CE26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Они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должны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идти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победным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строем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 в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любые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времена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!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4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0D97DB-3D0A-412C-953A-A48BECB31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9"/>
            <a:ext cx="10515600" cy="1262062"/>
          </a:xfrm>
        </p:spPr>
        <p:txBody>
          <a:bodyPr/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Упоминаемые даты и факты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CFF5F-ABED-43FB-99CB-86DF52BF7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100" y="2095500"/>
            <a:ext cx="10801350" cy="39941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22 июня 1941 – 9 мая 1945 </a:t>
            </a:r>
            <a:r>
              <a:rPr lang="ru-RU" sz="2800" dirty="0">
                <a:solidFill>
                  <a:schemeClr val="tx1"/>
                </a:solidFill>
              </a:rPr>
              <a:t>Великая Отечественная Война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16 ноября 1941 </a:t>
            </a:r>
            <a:r>
              <a:rPr lang="ru-RU" sz="2800" dirty="0">
                <a:solidFill>
                  <a:schemeClr val="tx1"/>
                </a:solidFill>
              </a:rPr>
              <a:t>подвиг героев-панфиловцев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17 июля 1942 – 2 февраля 1943 </a:t>
            </a:r>
            <a:r>
              <a:rPr lang="ru-RU" sz="2800" dirty="0">
                <a:solidFill>
                  <a:schemeClr val="tx1"/>
                </a:solidFill>
              </a:rPr>
              <a:t>Сталинградская битва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9 мая 2012 </a:t>
            </a:r>
            <a:r>
              <a:rPr lang="ru-RU" sz="2800" dirty="0">
                <a:solidFill>
                  <a:schemeClr val="tx1"/>
                </a:solidFill>
              </a:rPr>
              <a:t>в Томске начало движения «Бессмертный полк»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2019 </a:t>
            </a:r>
            <a:r>
              <a:rPr lang="ru-RU" sz="2800" dirty="0">
                <a:solidFill>
                  <a:schemeClr val="tx1"/>
                </a:solidFill>
              </a:rPr>
              <a:t>в Санкт-Петербурге приняло участие 1млн 180тыс человек – это рекорд по России.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440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91DE01446032439C04B29310CD0424" ma:contentTypeVersion="11" ma:contentTypeDescription="Create a new document." ma:contentTypeScope="" ma:versionID="c16a62a097c9061eb846d9cf51d62063">
  <xsd:schema xmlns:xsd="http://www.w3.org/2001/XMLSchema" xmlns:xs="http://www.w3.org/2001/XMLSchema" xmlns:p="http://schemas.microsoft.com/office/2006/metadata/properties" xmlns:ns3="07e36a79-c8cf-459c-b110-65f1fadbfcbf" xmlns:ns4="3927c419-45c0-4d5b-b03e-1d3d6c1fef31" targetNamespace="http://schemas.microsoft.com/office/2006/metadata/properties" ma:root="true" ma:fieldsID="84b49b8801624ecd4cc2998c57597aae" ns3:_="" ns4:_="">
    <xsd:import namespace="07e36a79-c8cf-459c-b110-65f1fadbfcbf"/>
    <xsd:import namespace="3927c419-45c0-4d5b-b03e-1d3d6c1fef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36a79-c8cf-459c-b110-65f1fadbfc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7c419-45c0-4d5b-b03e-1d3d6c1fef3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CB71B1-9CB7-4677-AE9E-933CDE7EBA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F69F62-35A3-485D-A671-063A3915A0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e36a79-c8cf-459c-b110-65f1fadbfcbf"/>
    <ds:schemaRef ds:uri="3927c419-45c0-4d5b-b03e-1d3d6c1fef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B87654-0847-4162-A837-4A629542C72C}">
  <ds:schemaRefs>
    <ds:schemaRef ds:uri="http://purl.org/dc/terms/"/>
    <ds:schemaRef ds:uri="http://schemas.openxmlformats.org/package/2006/metadata/core-properties"/>
    <ds:schemaRef ds:uri="07e36a79-c8cf-459c-b110-65f1fadbfcb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927c419-45c0-4d5b-b03e-1d3d6c1fef3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255</Words>
  <Application>Microsoft Office PowerPoint</Application>
  <PresentationFormat>Широкоэкранный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Презентация PowerPoint</vt:lpstr>
      <vt:lpstr>Викторина   посвященная 75-летию  Великой Победы</vt:lpstr>
      <vt:lpstr>Защищая какой город совершили свой подвиг 28 панфиловцев?</vt:lpstr>
      <vt:lpstr>«Велика Россия, а отступать некуда – позади Москва!»</vt:lpstr>
      <vt:lpstr>Какому событию посвящен памятник  «Родина-Мать» в Волгограде?</vt:lpstr>
      <vt:lpstr>Победе советских войск  в Сталинградской битве.</vt:lpstr>
      <vt:lpstr>Какой девиз у народного движения «Бессмертный полк»</vt:lpstr>
      <vt:lpstr>Они должны идти победным строем в любые времена!</vt:lpstr>
      <vt:lpstr>Упоминаемые даты и факты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Atkin, Artem</dc:creator>
  <cp:lastModifiedBy>User</cp:lastModifiedBy>
  <cp:revision>4</cp:revision>
  <dcterms:created xsi:type="dcterms:W3CDTF">2019-11-24T13:46:40Z</dcterms:created>
  <dcterms:modified xsi:type="dcterms:W3CDTF">2019-11-25T15:19:33Z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0x010100CA91DE01446032439C04B29310CD0424</vt:lpwstr>
  </property>
</Properties>
</file>