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42" r:id="rId1"/>
  </p:sldMasterIdLst>
  <p:notesMasterIdLst>
    <p:notesMasterId r:id="rId37"/>
  </p:notesMasterIdLst>
  <p:sldIdLst>
    <p:sldId id="270" r:id="rId2"/>
    <p:sldId id="331" r:id="rId3"/>
    <p:sldId id="372" r:id="rId4"/>
    <p:sldId id="373" r:id="rId5"/>
    <p:sldId id="374" r:id="rId6"/>
    <p:sldId id="390" r:id="rId7"/>
    <p:sldId id="358" r:id="rId8"/>
    <p:sldId id="258" r:id="rId9"/>
    <p:sldId id="360" r:id="rId10"/>
    <p:sldId id="262" r:id="rId11"/>
    <p:sldId id="366" r:id="rId12"/>
    <p:sldId id="367" r:id="rId13"/>
    <p:sldId id="343" r:id="rId14"/>
    <p:sldId id="385" r:id="rId15"/>
    <p:sldId id="375" r:id="rId16"/>
    <p:sldId id="371" r:id="rId17"/>
    <p:sldId id="277" r:id="rId18"/>
    <p:sldId id="387" r:id="rId19"/>
    <p:sldId id="347" r:id="rId20"/>
    <p:sldId id="383" r:id="rId21"/>
    <p:sldId id="350" r:id="rId22"/>
    <p:sldId id="382" r:id="rId23"/>
    <p:sldId id="257" r:id="rId24"/>
    <p:sldId id="379" r:id="rId25"/>
    <p:sldId id="388" r:id="rId26"/>
    <p:sldId id="389" r:id="rId27"/>
    <p:sldId id="356" r:id="rId28"/>
    <p:sldId id="377" r:id="rId29"/>
    <p:sldId id="386" r:id="rId30"/>
    <p:sldId id="378" r:id="rId31"/>
    <p:sldId id="353" r:id="rId32"/>
    <p:sldId id="381" r:id="rId33"/>
    <p:sldId id="354" r:id="rId34"/>
    <p:sldId id="365" r:id="rId35"/>
    <p:sldId id="355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7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47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2C3B65-BEF3-400A-980E-86751502FBE6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9D0DC7-061F-491B-B926-2F6821CF1C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860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96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076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033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118890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369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243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212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929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603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052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666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4736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934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746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663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470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227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96BDB7C-AD40-4F20-A5E4-14AE19EA0BEC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734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  <p:sldLayoutId id="2147484153" r:id="rId11"/>
    <p:sldLayoutId id="2147484154" r:id="rId12"/>
    <p:sldLayoutId id="2147484155" r:id="rId13"/>
    <p:sldLayoutId id="2147484156" r:id="rId14"/>
    <p:sldLayoutId id="2147484157" r:id="rId15"/>
    <p:sldLayoutId id="2147484158" r:id="rId16"/>
    <p:sldLayoutId id="21474841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upload2.schoolrm.ru/iblock/9b2/9b23d8fb26da162ea5f0c10509306f59/PED_OPYT_KUL_TURA_POVEDENIYa_1-Sadomskaya.docx" TargetMode="Externa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2.schoolrm.ru/iblock/f48/f4862161e0d6f6c39207d7d146eae7f7/Proekt-Sadomskaya.docx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870312"/>
            <a:ext cx="8968154" cy="237392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РМ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Садомская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Наталья Александровна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</a:t>
            </a:r>
            <a:r>
              <a:rPr lang="ru-RU" alt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7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</a:t>
            </a:r>
            <a:r>
              <a:rPr lang="ru-RU" altLang="ru-RU" sz="27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ребёнка - детский </a:t>
            </a:r>
            <a:r>
              <a:rPr lang="ru-RU" altLang="ru-RU" sz="27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 </a:t>
            </a:r>
            <a:r>
              <a:rPr lang="ru-RU" altLang="ru-RU" sz="27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№17»</a:t>
            </a:r>
            <a:r>
              <a:rPr lang="ru-RU" altLang="ru-RU" sz="2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4094329" y="2497015"/>
            <a:ext cx="5049672" cy="4360985"/>
          </a:xfrm>
        </p:spPr>
        <p:txBody>
          <a:bodyPr>
            <a:normAutofit fontScale="77500" lnSpcReduction="20000"/>
          </a:bodyPr>
          <a:lstStyle/>
          <a:p>
            <a:pPr algn="l">
              <a:spcBef>
                <a:spcPts val="0"/>
              </a:spcBef>
            </a:pPr>
            <a:r>
              <a:rPr lang="ru-RU" altLang="ru-RU" i="1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Дата рождения:        </a:t>
            </a:r>
            <a:r>
              <a:rPr lang="ru-RU" altLang="ru-RU" i="1" dirty="0" smtClean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18.051985 г</a:t>
            </a:r>
            <a:r>
              <a:rPr lang="ru-RU" altLang="ru-RU" b="1" dirty="0" smtClean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  <a:p>
            <a:pPr algn="l">
              <a:spcBef>
                <a:spcPts val="0"/>
              </a:spcBef>
            </a:pPr>
            <a:r>
              <a:rPr lang="ru-RU" altLang="ru-RU" b="1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altLang="ru-RU" b="1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altLang="ru-RU" dirty="0">
                <a:solidFill>
                  <a:schemeClr val="tx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ru-RU" altLang="ru-RU" sz="19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altLang="ru-RU" sz="19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Профессиональное образование</a:t>
            </a:r>
            <a:endParaRPr lang="ru-RU" altLang="ru-RU" sz="19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ru-RU" altLang="ru-RU" sz="17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  <a:p>
            <a:pPr algn="l">
              <a:spcBef>
                <a:spcPts val="0"/>
              </a:spcBef>
            </a:pPr>
            <a:r>
              <a:rPr lang="ru-RU" altLang="ru-RU" sz="17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2002 - 2007 гг., ГОУВПО «Мордовский государственный университет имени Н. П. Огарева». Квалификация по диплому: журналистка . Специальность "«</a:t>
            </a:r>
            <a:r>
              <a:rPr lang="ru-RU" altLang="ru-RU" sz="17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Журналистика»</a:t>
            </a:r>
          </a:p>
          <a:p>
            <a:pPr algn="l">
              <a:spcBef>
                <a:spcPts val="0"/>
              </a:spcBef>
            </a:pPr>
            <a:r>
              <a:rPr lang="ru-RU" altLang="ru-RU" sz="19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altLang="ru-RU" sz="19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</a:t>
            </a:r>
            <a:r>
              <a:rPr lang="ru-RU" altLang="ru-RU" sz="19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переподготовка</a:t>
            </a:r>
          </a:p>
          <a:p>
            <a:pPr algn="l">
              <a:spcBef>
                <a:spcPts val="0"/>
              </a:spcBef>
            </a:pPr>
            <a:r>
              <a:rPr lang="ru-RU" altLang="ru-RU" sz="1600" i="1" dirty="0" smtClean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Присвоена квалификация </a:t>
            </a:r>
            <a:r>
              <a:rPr lang="en-US" altLang="ru-RU" sz="1600" i="1" dirty="0" smtClean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ru-RU" altLang="ru-RU" sz="1600" dirty="0" smtClean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Воспитатель</a:t>
            </a:r>
          </a:p>
          <a:p>
            <a:pPr algn="l">
              <a:spcBef>
                <a:spcPts val="0"/>
              </a:spcBef>
            </a:pPr>
            <a:r>
              <a:rPr lang="ru-RU" altLang="ru-RU" sz="1600" dirty="0" smtClean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ГБОУ ДПО (ПК) С «Мордовский республиканский институт образования»</a:t>
            </a:r>
          </a:p>
          <a:p>
            <a:pPr algn="l">
              <a:spcBef>
                <a:spcPts val="0"/>
              </a:spcBef>
            </a:pPr>
            <a:r>
              <a:rPr lang="ru-RU" altLang="ru-RU" sz="1600" i="1" dirty="0" smtClean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Диплом </a:t>
            </a:r>
            <a:r>
              <a:rPr lang="ru-RU" altLang="ru-RU" sz="1600" i="1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ru-RU" altLang="ru-RU" sz="1600" i="1" dirty="0" smtClean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132404937640</a:t>
            </a:r>
          </a:p>
          <a:p>
            <a:pPr algn="l">
              <a:spcBef>
                <a:spcPts val="0"/>
              </a:spcBef>
            </a:pPr>
            <a:r>
              <a:rPr lang="ru-RU" altLang="ru-RU" sz="1600" i="1" dirty="0" smtClean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дата </a:t>
            </a:r>
            <a:r>
              <a:rPr lang="ru-RU" altLang="ru-RU" sz="1600" i="1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выдачи</a:t>
            </a:r>
            <a:r>
              <a:rPr lang="ru-RU" altLang="ru-RU" sz="1600" i="1" dirty="0" smtClean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:</a:t>
            </a:r>
            <a:r>
              <a:rPr lang="en-US" altLang="ru-RU" sz="1600" i="1" dirty="0" smtClean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ru-RU" altLang="ru-RU" sz="1600" i="1" dirty="0" smtClean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22.09.2017 г.</a:t>
            </a:r>
          </a:p>
          <a:p>
            <a:pPr algn="l">
              <a:spcBef>
                <a:spcPts val="0"/>
              </a:spcBef>
            </a:pPr>
            <a:r>
              <a:rPr lang="ru-RU" altLang="ru-RU" sz="1400" i="1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altLang="ru-RU" sz="1400" i="1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altLang="ru-RU" i="1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Стаж педагогической работы </a:t>
            </a:r>
            <a:br>
              <a:rPr lang="ru-RU" altLang="ru-RU" i="1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altLang="ru-RU" i="1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(по </a:t>
            </a:r>
            <a:r>
              <a:rPr lang="ru-RU" altLang="ru-RU" i="1" dirty="0" smtClean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специальности  воспитатель): 8г</a:t>
            </a:r>
            <a:r>
              <a:rPr lang="ru-RU" altLang="ru-RU" i="1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  <a:r>
              <a:rPr lang="ru-RU" altLang="ru-RU" b="1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altLang="ru-RU" b="1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altLang="ru-RU" i="1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Общий трудовой стаж: </a:t>
            </a:r>
            <a:r>
              <a:rPr lang="ru-RU" altLang="ru-RU" i="1" dirty="0" smtClean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12 лет</a:t>
            </a:r>
            <a:r>
              <a:rPr lang="ru-RU" altLang="ru-RU" i="1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altLang="ru-RU" i="1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endParaRPr lang="ru-RU" dirty="0"/>
          </a:p>
        </p:txBody>
      </p:sp>
      <p:pic>
        <p:nvPicPr>
          <p:cNvPr id="8" name="Picture 4" descr="https://pp.userapi.com/c845522/v845522676/9fefc/RbDzv6wnUXQ.jpg"/>
          <p:cNvPicPr>
            <a:picLocks noChangeAspect="1" noChangeArrowheads="1"/>
          </p:cNvPicPr>
          <p:nvPr/>
        </p:nvPicPr>
        <p:blipFill>
          <a:blip r:embed="rId2" cstate="print"/>
          <a:srcRect l="31228" t="28220" r="19173" b="17428"/>
          <a:stretch>
            <a:fillRect/>
          </a:stretch>
        </p:blipFill>
        <p:spPr bwMode="auto">
          <a:xfrm>
            <a:off x="409433" y="2524716"/>
            <a:ext cx="3258521" cy="43332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711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21252"/>
            <a:ext cx="9444446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Результаты участия воспитанников в :</a:t>
            </a:r>
            <a:br>
              <a:rPr lang="ru-RU" sz="4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конкурсах;</a:t>
            </a:r>
            <a:br>
              <a:rPr lang="ru-RU" sz="4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выставках;</a:t>
            </a:r>
            <a:br>
              <a:rPr lang="ru-RU" sz="4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турнирах;</a:t>
            </a:r>
            <a:br>
              <a:rPr lang="ru-RU" sz="4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соревнованиях;</a:t>
            </a:r>
            <a:br>
              <a:rPr lang="ru-RU" sz="4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акциях;</a:t>
            </a:r>
            <a:br>
              <a:rPr lang="ru-RU" sz="4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фестивалях</a:t>
            </a:r>
            <a:br>
              <a:rPr lang="ru-RU" sz="4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9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Аттестация\дипломы\Диплом ЗВ 0034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550" y="760650"/>
            <a:ext cx="3980465" cy="562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602" y="113288"/>
            <a:ext cx="8569465" cy="671639"/>
          </a:xfrm>
        </p:spPr>
        <p:txBody>
          <a:bodyPr>
            <a:normAutofit fontScale="90000"/>
          </a:bodyPr>
          <a:lstStyle/>
          <a:p>
            <a:r>
              <a:rPr lang="ru-RU" sz="4400" b="1" i="1" cap="none" dirty="0" smtClean="0">
                <a:ln w="11430"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сети «Интернет»</a:t>
            </a:r>
            <a:endParaRPr lang="ru-RU" sz="4400" b="1" i="1" cap="none" dirty="0">
              <a:ln w="11430"/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983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Аттестация\дипломы\IMG_20240116_1430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92" y="838412"/>
            <a:ext cx="3801502" cy="577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5454" y="129474"/>
            <a:ext cx="7687433" cy="574534"/>
          </a:xfrm>
        </p:spPr>
        <p:txBody>
          <a:bodyPr>
            <a:normAutofit fontScale="90000"/>
          </a:bodyPr>
          <a:lstStyle/>
          <a:p>
            <a:r>
              <a:rPr lang="ru-RU" sz="4900" b="1" i="1" cap="none" dirty="0">
                <a:ln w="11430"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267" y="838412"/>
            <a:ext cx="4085379" cy="577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912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4278" y="803636"/>
            <a:ext cx="8038407" cy="512859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4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i="1" cap="none" dirty="0">
                <a:ln w="11430"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</a:t>
            </a:r>
            <a:br>
              <a:rPr lang="ru-RU" sz="5400" b="1" i="1" cap="none" dirty="0">
                <a:ln w="11430"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i="1" cap="none" dirty="0">
                <a:ln w="11430"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  <a:br>
              <a:rPr lang="ru-RU" sz="5400" b="1" i="1" cap="none" dirty="0">
                <a:ln w="11430"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400" b="1" i="1" cap="none" dirty="0">
              <a:ln w="11430"/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04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7" name="Picture 3" descr="C:\Users\USER\Desktop\отсканированные\EPSON001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15853" y="331773"/>
            <a:ext cx="4250097" cy="563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отсканированные\EPSON002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855222" y="313048"/>
            <a:ext cx="4010425" cy="566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726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6320" y="213916"/>
            <a:ext cx="7773338" cy="995759"/>
          </a:xfrm>
        </p:spPr>
        <p:txBody>
          <a:bodyPr>
            <a:normAutofit/>
          </a:bodyPr>
          <a:lstStyle/>
          <a:p>
            <a:r>
              <a:rPr lang="ru-RU" sz="4900" b="1" i="1" cap="none" dirty="0">
                <a:ln w="11430"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</a:p>
        </p:txBody>
      </p:sp>
      <p:pic>
        <p:nvPicPr>
          <p:cNvPr id="2050" name="Picture 2" descr="C:\Users\USER\Downloads\IMG202402021327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891" y="1071587"/>
            <a:ext cx="4107068" cy="545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5057775" y="5453428"/>
            <a:ext cx="1390650" cy="0"/>
          </a:xfrm>
          <a:prstGeom prst="line">
            <a:avLst/>
          </a:prstGeom>
          <a:ln w="5715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D:\Аттестация\дипломы\садомская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15" y="1071587"/>
            <a:ext cx="3876675" cy="548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558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Аттестация\дипломы\Садомская Н. А.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744937"/>
            <a:ext cx="4053016" cy="573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Аттестация\дипломы\PROGRAMMA-_-Osovskie-pedagogicheskie-chteniya_-2023_page-00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799" y="744937"/>
            <a:ext cx="4053016" cy="573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 flipV="1">
            <a:off x="5543042" y="4871995"/>
            <a:ext cx="828000" cy="0"/>
          </a:xfrm>
          <a:prstGeom prst="line">
            <a:avLst/>
          </a:prstGeom>
          <a:ln w="31750" cmpd="thinThick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5332" y="0"/>
            <a:ext cx="7773338" cy="866775"/>
          </a:xfrm>
        </p:spPr>
        <p:txBody>
          <a:bodyPr>
            <a:normAutofit/>
          </a:bodyPr>
          <a:lstStyle/>
          <a:p>
            <a:r>
              <a:rPr lang="ru-RU" sz="4900" b="1" i="1" cap="none" dirty="0">
                <a:ln w="11430"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079664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818" y="1404540"/>
            <a:ext cx="8974182" cy="3048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4900" b="1" i="1" cap="none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открытых занятий, </a:t>
            </a:r>
            <a:br>
              <a:rPr lang="ru-RU" sz="4900" b="1" i="1" cap="none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i="1" cap="none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классов, мероприятий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804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557083" y="243850"/>
            <a:ext cx="4240747" cy="599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57618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3185" y="2332957"/>
            <a:ext cx="6347714" cy="2040834"/>
          </a:xfrm>
        </p:spPr>
        <p:txBody>
          <a:bodyPr>
            <a:normAutofit/>
          </a:bodyPr>
          <a:lstStyle/>
          <a:p>
            <a:pPr algn="ctr"/>
            <a:r>
              <a:rPr lang="ru-RU" sz="4400" b="1" i="1" cap="none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Экспертная деятельность</a:t>
            </a:r>
          </a:p>
        </p:txBody>
      </p:sp>
    </p:spTree>
    <p:extLst>
      <p:ext uri="{BB962C8B-B14F-4D97-AF65-F5344CB8AC3E}">
        <p14:creationId xmlns:p14="http://schemas.microsoft.com/office/powerpoint/2010/main" val="248500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109" y="3947746"/>
            <a:ext cx="8502160" cy="1553920"/>
          </a:xfrm>
        </p:spPr>
        <p:txBody>
          <a:bodyPr>
            <a:normAutofit/>
          </a:bodyPr>
          <a:lstStyle/>
          <a:p>
            <a:r>
              <a:rPr lang="en-US" sz="2000" b="1" i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https://upload2.schoolrm.ru/iblock/9b2/9b23d8fb26da162ea5f0c10509306f59/PED_OPYT_KUL_TURA_POVEDENIYa_1-Sadomskaya.docx</a:t>
            </a:r>
            <a:r>
              <a:rPr lang="ru-RU" sz="2000" b="1" i="1" dirty="0" smtClean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endParaRPr lang="ru-RU" sz="20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10883" y="1112808"/>
            <a:ext cx="72289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Инновационный педагогический опыт представлен на сайте</a:t>
            </a:r>
            <a:r>
              <a:rPr lang="ru-RU" sz="54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5400" b="1" i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606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927" y="1066892"/>
            <a:ext cx="3657392" cy="516987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730" y="0"/>
            <a:ext cx="5291787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0157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384" y="1060175"/>
            <a:ext cx="8582296" cy="4412972"/>
          </a:xfrm>
        </p:spPr>
        <p:txBody>
          <a:bodyPr>
            <a:normAutofit/>
          </a:bodyPr>
          <a:lstStyle/>
          <a:p>
            <a:r>
              <a:rPr lang="ru-RU" sz="4400" b="1" i="1" cap="none" dirty="0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Общественно-педагогическая </a:t>
            </a:r>
            <a:r>
              <a:rPr lang="ru-RU" sz="4400" b="1" i="1" cap="none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 педагога: участие в комиссиях, педагогических сообществах, в жюри конкурсов</a:t>
            </a:r>
            <a:br>
              <a:rPr lang="ru-RU" sz="4400" b="1" i="1" cap="none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27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635" y="890954"/>
            <a:ext cx="4022302" cy="56856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691" y="0"/>
            <a:ext cx="5291787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145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6754" y="1687174"/>
            <a:ext cx="898724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Позитивные результаты работы с воспитанниками</a:t>
            </a:r>
          </a:p>
        </p:txBody>
      </p:sp>
    </p:spTree>
    <p:extLst>
      <p:ext uri="{BB962C8B-B14F-4D97-AF65-F5344CB8AC3E}">
        <p14:creationId xmlns:p14="http://schemas.microsoft.com/office/powerpoint/2010/main" val="38022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28877" y="356049"/>
            <a:ext cx="4174796" cy="590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31566" y="356049"/>
            <a:ext cx="4174796" cy="5901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76029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90920" y="234667"/>
            <a:ext cx="4327380" cy="611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42539" y="291314"/>
            <a:ext cx="4247241" cy="6004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41640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93614" y="342342"/>
            <a:ext cx="4285558" cy="605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59351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3015" y="2195639"/>
            <a:ext cx="6347714" cy="250466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b="1" i="1" cap="none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взаимодействия с родителями</a:t>
            </a:r>
            <a:br>
              <a:rPr lang="ru-RU" sz="4900" b="1" i="1" cap="none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900" b="1" i="1" cap="none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4217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45756" y="323680"/>
            <a:ext cx="4148144" cy="5864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61783" y="323680"/>
            <a:ext cx="4090904" cy="5783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55541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12652" y="250852"/>
            <a:ext cx="4138484" cy="5850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599002" y="293174"/>
            <a:ext cx="4108548" cy="5808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4571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513" y="618518"/>
            <a:ext cx="4067036" cy="575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507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16" y="285978"/>
            <a:ext cx="4288976" cy="6063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USER\Downloads\EPSON022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926" y="285978"/>
            <a:ext cx="4300256" cy="607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9983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0232" y="2055910"/>
            <a:ext cx="7448204" cy="2504661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cap="none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 в профессиональных конкурсах</a:t>
            </a:r>
          </a:p>
        </p:txBody>
      </p:sp>
    </p:spTree>
    <p:extLst>
      <p:ext uri="{BB962C8B-B14F-4D97-AF65-F5344CB8AC3E}">
        <p14:creationId xmlns:p14="http://schemas.microsoft.com/office/powerpoint/2010/main" val="38463382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1057" y="85118"/>
            <a:ext cx="7773338" cy="101025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4400" b="1" i="1" cap="none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сети «Интернет»</a:t>
            </a:r>
            <a:br>
              <a:rPr lang="ru-RU" sz="4400" b="1" i="1" cap="none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b="1" i="1" cap="none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584" y="755316"/>
            <a:ext cx="4068653" cy="575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335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891" y="2151797"/>
            <a:ext cx="7913716" cy="13208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4000" b="1" dirty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i="1" cap="none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 педагога в межаттестационный период </a:t>
            </a:r>
            <a: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7787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ownloads\2138572В1.Б.2024.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455" y="695348"/>
            <a:ext cx="4280354" cy="604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738" y="-102623"/>
            <a:ext cx="5291787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893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1497496"/>
            <a:ext cx="6347714" cy="3313042"/>
          </a:xfrm>
        </p:spPr>
        <p:txBody>
          <a:bodyPr/>
          <a:lstStyle/>
          <a:p>
            <a:pPr algn="ctr"/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59565" y="2657219"/>
            <a:ext cx="69826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Спасибо за внимание !</a:t>
            </a:r>
          </a:p>
        </p:txBody>
      </p:sp>
    </p:spTree>
    <p:extLst>
      <p:ext uri="{BB962C8B-B14F-4D97-AF65-F5344CB8AC3E}">
        <p14:creationId xmlns:p14="http://schemas.microsoft.com/office/powerpoint/2010/main" val="19215908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46195" y="-546923"/>
            <a:ext cx="5006666" cy="70814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46196" y="-546922"/>
            <a:ext cx="5006666" cy="708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985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30" y="543463"/>
            <a:ext cx="4183404" cy="57538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057" y="543464"/>
            <a:ext cx="4183403" cy="575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43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34083" y="380288"/>
            <a:ext cx="4378895" cy="6190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 descr="C:\Users\USER\AppData\Local\Temp\7d1fb93b-699f-4889-84e1-03b1be0375fe_ilovepdf_pages-to-jpg (7).zip.5fe\EPSON014.PDF\EPSON014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17656" y="424775"/>
            <a:ext cx="4315902" cy="610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430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USER\AppData\Local\Temp\ba9a1aa9-be29-4ae2-a9f8-00ae816aa9f8_ilovepdf_pages-to-jpg (7).zip.9f8\EPSON015.PDF\EPSON015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70896" y="-1"/>
            <a:ext cx="4244327" cy="600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00024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https://upload2.schoolrm.ru/iblock/f48/f4862161e0d6f6c39207d7d146eae7f7/Proekt-Sadomskaya.docx</a:t>
            </a:r>
            <a:endParaRPr lang="ru-RU" dirty="0"/>
          </a:p>
        </p:txBody>
      </p:sp>
      <p:pic>
        <p:nvPicPr>
          <p:cNvPr id="1026" name="Picture 2" descr="C:\Users\USER\AppData\Local\Temp\f0cd3bc7-9b2c-447a-b3e4-280abbce3be4_ilovepdf_pages-to-jpg (8).zip.be4\EPSON020.PDF\EPSON020_page-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66" y="136694"/>
            <a:ext cx="4147634" cy="586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168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50504"/>
            <a:ext cx="9143999" cy="3538330"/>
          </a:xfrm>
        </p:spPr>
        <p:txBody>
          <a:bodyPr>
            <a:normAutofit/>
          </a:bodyPr>
          <a:lstStyle/>
          <a:p>
            <a:pPr algn="ctr"/>
            <a:r>
              <a:rPr lang="ru-RU" sz="4400" b="1" i="1" cap="none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публикаций, включая интернет публикации</a:t>
            </a:r>
            <a:r>
              <a:rPr lang="ru-RU" sz="4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09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Аттестация\дипломы\7a3aece366982699c751d0f0f48b818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88" y="862190"/>
            <a:ext cx="8253875" cy="583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625" y="12735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сети Интернет</a:t>
            </a:r>
          </a:p>
        </p:txBody>
      </p:sp>
    </p:spTree>
    <p:extLst>
      <p:ext uri="{BB962C8B-B14F-4D97-AF65-F5344CB8AC3E}">
        <p14:creationId xmlns:p14="http://schemas.microsoft.com/office/powerpoint/2010/main" val="2580496531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Капля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Капля">
    <a:dk1>
      <a:sysClr val="windowText" lastClr="000000"/>
    </a:dk1>
    <a:lt1>
      <a:sysClr val="window" lastClr="FFFFFF"/>
    </a:lt1>
    <a:dk2>
      <a:srgbClr val="1C647B"/>
    </a:dk2>
    <a:lt2>
      <a:srgbClr val="98B7D3"/>
    </a:lt2>
    <a:accent1>
      <a:srgbClr val="274FA4"/>
    </a:accent1>
    <a:accent2>
      <a:srgbClr val="48A8D0"/>
    </a:accent2>
    <a:accent3>
      <a:srgbClr val="53B18F"/>
    </a:accent3>
    <a:accent4>
      <a:srgbClr val="D78D38"/>
    </a:accent4>
    <a:accent5>
      <a:srgbClr val="BA3F51"/>
    </a:accent5>
    <a:accent6>
      <a:srgbClr val="AE52D9"/>
    </a:accent6>
    <a:hlink>
      <a:srgbClr val="2AA2DA"/>
    </a:hlink>
    <a:folHlink>
      <a:srgbClr val="76A3B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3074</TotalTime>
  <Words>96</Words>
  <Application>Microsoft Office PowerPoint</Application>
  <PresentationFormat>Экран (4:3)</PresentationFormat>
  <Paragraphs>33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1" baseType="lpstr">
      <vt:lpstr>Arial</vt:lpstr>
      <vt:lpstr>Calibri</vt:lpstr>
      <vt:lpstr>Microsoft Sans Serif</vt:lpstr>
      <vt:lpstr>Times New Roman</vt:lpstr>
      <vt:lpstr>Tw Cen MT</vt:lpstr>
      <vt:lpstr>Капля</vt:lpstr>
      <vt:lpstr>                                                                     Министерство образования РМ  ПОРТФОЛИО Садомская Наталья Александровна  Воспитателя МАДОУ «Центр развития ребёнка - детский сад №17»   </vt:lpstr>
      <vt:lpstr>https://upload2.schoolrm.ru/iblock/9b2/9b23d8fb26da162ea5f0c10509306f59/PED_OPYT_KUL_TURA_POVEDENIYa_1-Sadomskaya.docx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Наличие публикаций, включая интернет публикации </vt:lpstr>
      <vt:lpstr>Презентация PowerPoint</vt:lpstr>
      <vt:lpstr>Презентация PowerPoint</vt:lpstr>
      <vt:lpstr>В сети «Интернет»</vt:lpstr>
      <vt:lpstr>Муниципальный уровень</vt:lpstr>
      <vt:lpstr> Выступления  на заседаниях методических советов, научно-практических конференциях, педагогических чтениях, семинарах, секциях, форумах, радиопередачах </vt:lpstr>
      <vt:lpstr> </vt:lpstr>
      <vt:lpstr>Республиканский уровень</vt:lpstr>
      <vt:lpstr>Международный уровень</vt:lpstr>
      <vt:lpstr>Проведение открытых занятий,  мастер – классов, мероприятий </vt:lpstr>
      <vt:lpstr>Презентация PowerPoint</vt:lpstr>
      <vt:lpstr> Экспертная деятельность</vt:lpstr>
      <vt:lpstr>Презентация PowerPoint</vt:lpstr>
      <vt:lpstr>Общественно-педагогическая активность педагога: участие в комиссиях, педагогических сообществах, в жюри конкурсов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Качество взаимодействия с родителями </vt:lpstr>
      <vt:lpstr>Презентация PowerPoint</vt:lpstr>
      <vt:lpstr>Презентация PowerPoint</vt:lpstr>
      <vt:lpstr>Презентация PowerPoint</vt:lpstr>
      <vt:lpstr> Участие педагога в профессиональных конкурсах</vt:lpstr>
      <vt:lpstr> В сети «Интернет» </vt:lpstr>
      <vt:lpstr>     Награды и поощрения педагога в межаттестационный период    </vt:lpstr>
      <vt:lpstr>Презентация PowerPoint</vt:lpstr>
      <vt:lpstr>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LERA</dc:creator>
  <cp:lastModifiedBy>Admin</cp:lastModifiedBy>
  <cp:revision>137</cp:revision>
  <dcterms:created xsi:type="dcterms:W3CDTF">2016-06-24T07:37:12Z</dcterms:created>
  <dcterms:modified xsi:type="dcterms:W3CDTF">2024-02-20T05:53:10Z</dcterms:modified>
</cp:coreProperties>
</file>