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80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77" r:id="rId10"/>
    <p:sldId id="278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709" autoAdjust="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EC022-30F7-4C94-91FE-1C43948329DF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A425-51CD-4B38-AF7F-C519C44836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9A425-51CD-4B38-AF7F-C519C448366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9A425-51CD-4B38-AF7F-C519C448366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2CA469-05E8-406B-8BA4-73684FD49C0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2CA469-05E8-406B-8BA4-73684FD49C0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2CA469-05E8-406B-8BA4-73684FD49C0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2CA469-05E8-406B-8BA4-73684FD49C0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469-05E8-406B-8BA4-73684FD49C0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2CA469-05E8-406B-8BA4-73684FD49C0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2CA469-05E8-406B-8BA4-73684FD49C0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2CA469-05E8-406B-8BA4-73684FD49C03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0F26FB-B9A5-4998-BBC2-6A57A2EE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18.mp3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17.mp3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418.ru/photo.php?photographer=6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19.mp3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01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59;&#1047;&#1067;&#1050;&#1040;\&#1087;&#1077;&#1089;&#1085;&#1080;%20&#1076;&#1083;&#1103;%20&#1096;&#1082;&#1086;&#1083;&#1099;\Track%20No11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1714488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</a:rPr>
              <a:t>День победы!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264318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ФОРМИРОВАНИЕ ЛЕКСИКО – ГРАММАТИЧЕСКИХ СРЕДСТВ ЯЗЫКА  И РАЗВИТИЕ СВЯЗНОЙ РЕЧИ В ПОДГОТОВИТЕЛЬ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НОЙ ЛОГОПЕДИЧЕСКОЙ ГРУППЕ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285728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УЧРЕЖДЕНИЕ – « ЦЕНТР РАЗВИТИЯ РЕБЕНКА – ДЕТСКИЙ САД № 58»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64" y="450057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– ЛОГОПЕД ВЫСШЕЙ КВ. КАТЕГОРИИ МОТИНА А. 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6572272"/>
            <a:ext cx="881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САРАНСК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s120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500438"/>
            <a:ext cx="4286280" cy="2857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4857784" cy="3647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945-52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000504"/>
            <a:ext cx="257176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945-6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286124"/>
            <a:ext cx="328614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945-49_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571480"/>
            <a:ext cx="328614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Здесь  та страна, где новые границы,</a:t>
            </a:r>
            <a:br>
              <a:rPr lang="ru-RU" dirty="0" smtClean="0"/>
            </a:br>
            <a:r>
              <a:rPr lang="ru-RU" dirty="0" smtClean="0"/>
              <a:t>Здесь та, что всё живёт у нас в сердцах…</a:t>
            </a:r>
            <a:br>
              <a:rPr lang="ru-RU" dirty="0" smtClean="0"/>
            </a:br>
            <a:r>
              <a:rPr lang="ru-RU" dirty="0" smtClean="0"/>
              <a:t>А мы листаем памяти страницы</a:t>
            </a:r>
            <a:br>
              <a:rPr lang="ru-RU" dirty="0" smtClean="0"/>
            </a:br>
            <a:r>
              <a:rPr lang="ru-RU" dirty="0" smtClean="0"/>
              <a:t>И вспоминаем эту боль и страх,</a:t>
            </a:r>
          </a:p>
          <a:p>
            <a:r>
              <a:rPr lang="ru-RU" dirty="0" smtClean="0"/>
              <a:t>Что принесла война всем нашим семьям…</a:t>
            </a:r>
            <a:br>
              <a:rPr lang="ru-RU" dirty="0" smtClean="0"/>
            </a:br>
            <a:r>
              <a:rPr lang="ru-RU" dirty="0" smtClean="0"/>
              <a:t>А вы, круша чудовище - врага,</a:t>
            </a:r>
            <a:br>
              <a:rPr lang="ru-RU" dirty="0" smtClean="0"/>
            </a:br>
            <a:r>
              <a:rPr lang="ru-RU" dirty="0" smtClean="0"/>
              <a:t>Спасли свою страну от разрушенья…</a:t>
            </a:r>
            <a:br>
              <a:rPr lang="ru-RU" dirty="0" smtClean="0"/>
            </a:br>
            <a:r>
              <a:rPr lang="ru-RU" dirty="0" smtClean="0"/>
              <a:t>Цена Победы… Как ты дорога!</a:t>
            </a:r>
          </a:p>
          <a:p>
            <a:r>
              <a:rPr lang="ru-RU" dirty="0" smtClean="0"/>
              <a:t>Вы кровью за Победу заплатили.</a:t>
            </a:r>
            <a:br>
              <a:rPr lang="ru-RU" dirty="0" smtClean="0"/>
            </a:br>
            <a:r>
              <a:rPr lang="ru-RU" dirty="0" smtClean="0"/>
              <a:t>Об этом будем помнить мы всегда!</a:t>
            </a:r>
            <a:br>
              <a:rPr lang="ru-RU" dirty="0" smtClean="0"/>
            </a:br>
            <a:r>
              <a:rPr lang="ru-RU" dirty="0" smtClean="0"/>
              <a:t>И своим детям память мы привили</a:t>
            </a:r>
            <a:br>
              <a:rPr lang="ru-RU" dirty="0" smtClean="0"/>
            </a:br>
            <a:r>
              <a:rPr lang="ru-RU" dirty="0" smtClean="0"/>
              <a:t>О людях, спасших наши города.</a:t>
            </a:r>
          </a:p>
          <a:p>
            <a:r>
              <a:rPr lang="ru-RU" dirty="0" smtClean="0"/>
              <a:t>Болят и ноют раны фронтовые…</a:t>
            </a:r>
            <a:br>
              <a:rPr lang="ru-RU" dirty="0" smtClean="0"/>
            </a:br>
            <a:r>
              <a:rPr lang="ru-RU" dirty="0" smtClean="0"/>
              <a:t>Увы, всё тяжелей ходить ногам…</a:t>
            </a:r>
            <a:br>
              <a:rPr lang="ru-RU" dirty="0" smtClean="0"/>
            </a:br>
            <a:r>
              <a:rPr lang="ru-RU" dirty="0" smtClean="0"/>
              <a:t>Мы с вами, ветераны дорогие!</a:t>
            </a:r>
            <a:br>
              <a:rPr lang="ru-RU" dirty="0" smtClean="0"/>
            </a:br>
            <a:r>
              <a:rPr lang="ru-RU" dirty="0" smtClean="0"/>
              <a:t>Мы снова низко кланяемся вам!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357166"/>
            <a:ext cx="54292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1941 – 1945 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9_may_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643314"/>
            <a:ext cx="3206773" cy="30003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0"/>
            <a:ext cx="7598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Долгожданная победа 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Содержимое 4" descr="oboi_1280x800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85786" y="1714488"/>
            <a:ext cx="7467600" cy="466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Track No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1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03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5857" y="2428868"/>
            <a:ext cx="6935167" cy="4361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0"/>
            <a:ext cx="5214974" cy="2571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9 мая – ВЕЛИКИЙ ПРАЗДНИК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4929222" cy="564360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Напомним, что Берлин был взят еще 2 мая, но немецкие войска оказывали ожесточенное сопротивление Красной армии еще более недели, прежде чем фашистским командованием, во избежание напрасного кровопролития было, наконец, принято решение о капитуляции.</a:t>
            </a:r>
          </a:p>
          <a:p>
            <a:r>
              <a:rPr lang="ru-RU" dirty="0" smtClean="0"/>
              <a:t>Но еще до этого момента, Сталиным был подписан указ Президиума Верховного Совета СССР о том, что отныне 9 мая становится государственным праздником Днем Победы и объявляется выходным днем. В 6 часов утра по московскому времени, этот Указ по радио был зачитан диктором Левитаном.</a:t>
            </a:r>
          </a:p>
          <a:p>
            <a:r>
              <a:rPr lang="ru-RU" dirty="0" smtClean="0"/>
              <a:t>Первый День Победы праздновался так, как, наверное, отмечалось очень мало праздников в истории СССР и России. Люди на улицах поздравляли друг друга, обнимались, целовались и плакали.</a:t>
            </a:r>
          </a:p>
          <a:p>
            <a:endParaRPr lang="ru-RU" dirty="0"/>
          </a:p>
        </p:txBody>
      </p:sp>
      <p:pic>
        <p:nvPicPr>
          <p:cNvPr id="4" name="Рисунок 3" descr="p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14290"/>
            <a:ext cx="3615143" cy="2714644"/>
          </a:xfrm>
          <a:prstGeom prst="rect">
            <a:avLst/>
          </a:prstGeom>
        </p:spPr>
      </p:pic>
      <p:pic>
        <p:nvPicPr>
          <p:cNvPr id="5" name="Рисунок 4" descr="den_pobe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143248"/>
            <a:ext cx="3429024" cy="3429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428736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9 мая, вечером в Москве был дан Салют Победы, самый масштабный в истории СССР: из тысячи орудий было дано тридцать залпов.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9_may_02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238022"/>
            <a:ext cx="8715436" cy="54056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186766" cy="6286544"/>
          </a:xfrm>
        </p:spPr>
        <p:txBody>
          <a:bodyPr>
            <a:normAutofit/>
          </a:bodyPr>
          <a:lstStyle/>
          <a:p>
            <a:r>
              <a:rPr lang="ru-RU" dirty="0" smtClean="0"/>
              <a:t>Однако, выходным днем 9 мая оставалось лишь три года. В 1948 году о войне было велено забыть и все силы бросить на восстановление разрушенного войной народного хозяйства.</a:t>
            </a:r>
          </a:p>
          <a:p>
            <a:r>
              <a:rPr lang="ru-RU" dirty="0" smtClean="0"/>
              <a:t>И лишь в 1965 году, уже в эпоху Брежнева, празднику было вновь воздано по заслугам. 9 мая вновь стал выходным, возобновились Парады, масштабные салюты во всех городах - Героях и чествования ветеранов.</a:t>
            </a:r>
          </a:p>
          <a:p>
            <a:r>
              <a:rPr lang="ru-RU" dirty="0" smtClean="0"/>
              <a:t>За рубежом День Победы отмечается не 9, а 8 мая. Это связано с тем, что акт о капитуляции был подписан по центрально европейскому времени 8 мая 45-го года в 22 часа 43 минуты. Когда в Москве с ее двух часовой разницей во времени, уже наступило 9 мая.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472518" cy="4873752"/>
          </a:xfrm>
        </p:spPr>
        <p:txBody>
          <a:bodyPr/>
          <a:lstStyle/>
          <a:p>
            <a:r>
              <a:rPr lang="ru-RU" dirty="0" smtClean="0"/>
              <a:t>Парад войск состоялся 24 июня 1945 года в Москве на Красной площади в ознаменование победы над фашисткой Германией в Великой Отечественной войне. Участвовали сводные полки  фронтов </a:t>
            </a:r>
            <a:r>
              <a:rPr lang="en-US" dirty="0" smtClean="0"/>
              <a:t>,</a:t>
            </a:r>
            <a:r>
              <a:rPr lang="ru-RU" dirty="0" smtClean="0"/>
              <a:t> наркоматов обороны и ВМФ </a:t>
            </a:r>
            <a:r>
              <a:rPr lang="en-US" dirty="0" smtClean="0"/>
              <a:t>,</a:t>
            </a:r>
            <a:r>
              <a:rPr lang="ru-RU" dirty="0" smtClean="0"/>
              <a:t> военной академии </a:t>
            </a:r>
            <a:r>
              <a:rPr lang="en-US" dirty="0" smtClean="0"/>
              <a:t>,</a:t>
            </a:r>
            <a:r>
              <a:rPr lang="ru-RU" dirty="0" smtClean="0"/>
              <a:t> военные училища и войска Московского гарнизона.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28"/>
            <a:ext cx="80666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ПЕРВЫЙ ПАРАД  ПОБЕДЫ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143248"/>
            <a:ext cx="521497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15370" cy="785818"/>
          </a:xfrm>
        </p:spPr>
        <p:txBody>
          <a:bodyPr>
            <a:noAutofit/>
          </a:bodyPr>
          <a:lstStyle/>
          <a:p>
            <a:r>
              <a:rPr lang="ru-RU" sz="3200" b="1" cap="none" dirty="0" smtClean="0">
                <a:ln/>
                <a:solidFill>
                  <a:schemeClr val="accent3"/>
                </a:solidFill>
              </a:rPr>
              <a:t>     ПЕРВЫЙ   ПАРАД   ПОБЕДЫ</a:t>
            </a:r>
            <a:endParaRPr lang="ru-RU" sz="3200" dirty="0"/>
          </a:p>
        </p:txBody>
      </p:sp>
      <p:pic>
        <p:nvPicPr>
          <p:cNvPr id="4" name="Содержимое 3" descr="00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4282" y="785794"/>
            <a:ext cx="3857652" cy="2872760"/>
          </a:xfrm>
        </p:spPr>
      </p:pic>
      <p:pic>
        <p:nvPicPr>
          <p:cNvPr id="5" name="Рисунок 4" descr="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785794"/>
            <a:ext cx="4000528" cy="2891334"/>
          </a:xfrm>
          <a:prstGeom prst="rect">
            <a:avLst/>
          </a:prstGeom>
        </p:spPr>
      </p:pic>
      <p:pic>
        <p:nvPicPr>
          <p:cNvPr id="7" name="Рисунок 6" descr="00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714752"/>
            <a:ext cx="4000528" cy="2894176"/>
          </a:xfrm>
          <a:prstGeom prst="rect">
            <a:avLst/>
          </a:prstGeom>
        </p:spPr>
      </p:pic>
      <p:pic>
        <p:nvPicPr>
          <p:cNvPr id="8" name="Рисунок 7" descr="архи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3786190"/>
            <a:ext cx="3929090" cy="2795592"/>
          </a:xfrm>
          <a:prstGeom prst="rect">
            <a:avLst/>
          </a:prstGeom>
        </p:spPr>
      </p:pic>
      <p:pic>
        <p:nvPicPr>
          <p:cNvPr id="9" name="Track No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43971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7467600" cy="55721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Мы родились, когда все было в прошлом,</a:t>
            </a:r>
            <a:br>
              <a:rPr lang="ru-RU" dirty="0" smtClean="0"/>
            </a:br>
            <a:r>
              <a:rPr lang="ru-RU" dirty="0" smtClean="0"/>
              <a:t>Победе нашей не один десяток лет,</a:t>
            </a:r>
            <a:br>
              <a:rPr lang="ru-RU" dirty="0" smtClean="0"/>
            </a:br>
            <a:r>
              <a:rPr lang="ru-RU" dirty="0" smtClean="0"/>
              <a:t>Но как нам близко то, что уже в прошлом.</a:t>
            </a:r>
            <a:br>
              <a:rPr lang="ru-RU" dirty="0" smtClean="0"/>
            </a:br>
            <a:r>
              <a:rPr lang="ru-RU" dirty="0" smtClean="0"/>
              <a:t>Дай Бог вам, ветераны, долгих лет!</a:t>
            </a:r>
            <a:br>
              <a:rPr lang="ru-RU" dirty="0" smtClean="0"/>
            </a:br>
            <a:r>
              <a:rPr lang="ru-RU" dirty="0" smtClean="0"/>
              <a:t>И каждый год душа болит, рыдает,</a:t>
            </a:r>
            <a:br>
              <a:rPr lang="ru-RU" dirty="0" smtClean="0"/>
            </a:br>
            <a:r>
              <a:rPr lang="ru-RU" dirty="0" smtClean="0"/>
              <a:t>Когда нам память выдает слова.</a:t>
            </a:r>
            <a:br>
              <a:rPr lang="ru-RU" dirty="0" smtClean="0"/>
            </a:br>
            <a:r>
              <a:rPr lang="ru-RU" dirty="0" smtClean="0"/>
              <a:t>Дух праздника в воздухе витает,</a:t>
            </a:r>
            <a:br>
              <a:rPr lang="ru-RU" dirty="0" smtClean="0"/>
            </a:br>
            <a:r>
              <a:rPr lang="ru-RU" dirty="0" smtClean="0"/>
              <a:t>А на глазах печали пелена.</a:t>
            </a:r>
            <a:br>
              <a:rPr lang="ru-RU" dirty="0" smtClean="0"/>
            </a:br>
            <a:r>
              <a:rPr lang="ru-RU" dirty="0" smtClean="0"/>
              <a:t>Спасибо вам, что мы войны не знали,</a:t>
            </a:r>
            <a:br>
              <a:rPr lang="ru-RU" dirty="0" smtClean="0"/>
            </a:br>
            <a:r>
              <a:rPr lang="ru-RU" dirty="0" smtClean="0"/>
              <a:t>Что мы не слышим шума страшных лет,</a:t>
            </a:r>
            <a:br>
              <a:rPr lang="ru-RU" dirty="0" smtClean="0"/>
            </a:br>
            <a:r>
              <a:rPr lang="ru-RU" dirty="0" smtClean="0"/>
              <a:t>Что вы нам жизнь своею жизнью дали!</a:t>
            </a:r>
            <a:br>
              <a:rPr lang="ru-RU" dirty="0" smtClean="0"/>
            </a:br>
            <a:r>
              <a:rPr lang="ru-RU" dirty="0" smtClean="0"/>
              <a:t>Дай Бог вам, ветераны, долгих лет!</a:t>
            </a:r>
            <a:br>
              <a:rPr lang="ru-RU" dirty="0" smtClean="0"/>
            </a:br>
            <a:r>
              <a:rPr lang="ru-RU" dirty="0" smtClean="0"/>
              <a:t>Пусть помнят все про подвиг вашей жизни,</a:t>
            </a:r>
            <a:br>
              <a:rPr lang="ru-RU" dirty="0" smtClean="0"/>
            </a:br>
            <a:r>
              <a:rPr lang="ru-RU" dirty="0" smtClean="0"/>
              <a:t>Пусть люди помнят ваши имена.</a:t>
            </a:r>
            <a:br>
              <a:rPr lang="ru-RU" dirty="0" smtClean="0"/>
            </a:br>
            <a:r>
              <a:rPr lang="ru-RU" dirty="0" smtClean="0"/>
              <a:t>И пусть умолкнут войны, что есть в мире</a:t>
            </a:r>
            <a:br>
              <a:rPr lang="ru-RU" dirty="0" smtClean="0"/>
            </a:br>
            <a:r>
              <a:rPr lang="ru-RU" dirty="0" smtClean="0"/>
              <a:t>В тот день, когда черемуха цвела.</a:t>
            </a:r>
            <a:br>
              <a:rPr lang="ru-RU" dirty="0" smtClean="0"/>
            </a:br>
            <a:r>
              <a:rPr lang="ru-RU" dirty="0" smtClean="0"/>
              <a:t>Да, - это праздник вашей седины,</a:t>
            </a:r>
            <a:br>
              <a:rPr lang="ru-RU" dirty="0" smtClean="0"/>
            </a:br>
            <a:r>
              <a:rPr lang="ru-RU" dirty="0" smtClean="0"/>
              <a:t>Вы пережили много бед.</a:t>
            </a:r>
            <a:br>
              <a:rPr lang="ru-RU" dirty="0" smtClean="0"/>
            </a:br>
            <a:r>
              <a:rPr lang="ru-RU" dirty="0" smtClean="0"/>
              <a:t>Поклон нижайший, до самой земли,</a:t>
            </a:r>
            <a:br>
              <a:rPr lang="ru-RU" dirty="0" smtClean="0"/>
            </a:br>
            <a:r>
              <a:rPr lang="ru-RU" dirty="0" smtClean="0"/>
              <a:t>Дай Бог вам, ветераны, долгих лет!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14346" y="285728"/>
            <a:ext cx="98991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Поклонимся великим тем годам !..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0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571612"/>
            <a:ext cx="3018411" cy="40206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4184809" cy="5572164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4876" y="1071546"/>
            <a:ext cx="37862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22 июня 1941 года</a:t>
            </a:r>
            <a:b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Объявление о начале Великой Отечественной войны. </a:t>
            </a:r>
            <a:b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Москва, улица 25-го Октября.</a:t>
            </a:r>
            <a:b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Фото 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Е. Халдея</a:t>
            </a: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5686436" cy="6116786"/>
          </a:xfrm>
        </p:spPr>
        <p:txBody>
          <a:bodyPr>
            <a:normAutofit/>
          </a:bodyPr>
          <a:lstStyle/>
          <a:p>
            <a:r>
              <a:rPr lang="ru-RU" dirty="0" smtClean="0"/>
              <a:t>Распахнул нам ликующий май </a:t>
            </a:r>
            <a:br>
              <a:rPr lang="ru-RU" dirty="0" smtClean="0"/>
            </a:br>
            <a:r>
              <a:rPr lang="ru-RU" dirty="0" smtClean="0"/>
              <a:t>Все сердца для любви несказанной. </a:t>
            </a:r>
            <a:br>
              <a:rPr lang="ru-RU" dirty="0" smtClean="0"/>
            </a:br>
            <a:r>
              <a:rPr lang="ru-RU" dirty="0" smtClean="0"/>
              <a:t>Только что отгремел Первомай, </a:t>
            </a:r>
            <a:br>
              <a:rPr lang="ru-RU" dirty="0" smtClean="0"/>
            </a:br>
            <a:r>
              <a:rPr lang="ru-RU" dirty="0" smtClean="0"/>
              <a:t>День Победы пришел долгожданный. </a:t>
            </a:r>
            <a:br>
              <a:rPr lang="ru-RU" dirty="0" smtClean="0"/>
            </a:br>
            <a:r>
              <a:rPr lang="ru-RU" dirty="0" smtClean="0"/>
              <a:t>Победителей чествуем мы. </a:t>
            </a:r>
            <a:br>
              <a:rPr lang="ru-RU" dirty="0" smtClean="0"/>
            </a:br>
            <a:r>
              <a:rPr lang="ru-RU" dirty="0" smtClean="0"/>
              <a:t>Пред седой поредевшей колонной </a:t>
            </a:r>
            <a:br>
              <a:rPr lang="ru-RU" dirty="0" smtClean="0"/>
            </a:br>
            <a:r>
              <a:rPr lang="ru-RU" dirty="0" smtClean="0"/>
              <a:t>Расступаемся, дарим цветы, </a:t>
            </a:r>
            <a:br>
              <a:rPr lang="ru-RU" dirty="0" smtClean="0"/>
            </a:br>
            <a:r>
              <a:rPr lang="ru-RU" dirty="0" smtClean="0"/>
              <a:t>На героев глядим восхищенно. </a:t>
            </a:r>
            <a:br>
              <a:rPr lang="ru-RU" dirty="0" smtClean="0"/>
            </a:br>
            <a:r>
              <a:rPr lang="ru-RU" dirty="0" smtClean="0"/>
              <a:t>"Поздравляем! – кричим им. – Ура!" </a:t>
            </a:r>
            <a:br>
              <a:rPr lang="ru-RU" dirty="0" smtClean="0"/>
            </a:br>
            <a:r>
              <a:rPr lang="ru-RU" dirty="0" smtClean="0"/>
              <a:t>Но идут старики молчаливо. </a:t>
            </a:r>
            <a:br>
              <a:rPr lang="ru-RU" dirty="0" smtClean="0"/>
            </a:br>
            <a:r>
              <a:rPr lang="ru-RU" dirty="0" smtClean="0"/>
              <a:t>Им не громкая слава нужна, </a:t>
            </a:r>
            <a:br>
              <a:rPr lang="ru-RU" dirty="0" smtClean="0"/>
            </a:br>
            <a:r>
              <a:rPr lang="ru-RU" dirty="0" smtClean="0"/>
              <a:t>А сердечное наше "спасибо".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0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357298"/>
            <a:ext cx="3015927" cy="40803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3487809"/>
            <a:ext cx="4250951" cy="3084463"/>
          </a:xfrm>
        </p:spPr>
      </p:pic>
      <p:pic>
        <p:nvPicPr>
          <p:cNvPr id="5" name="Рисунок 4" descr="00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14290"/>
            <a:ext cx="3810000" cy="3810000"/>
          </a:xfrm>
          <a:prstGeom prst="rect">
            <a:avLst/>
          </a:prstGeom>
        </p:spPr>
      </p:pic>
      <p:pic>
        <p:nvPicPr>
          <p:cNvPr id="6" name="Рисунок 5" descr="00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143380"/>
            <a:ext cx="3619500" cy="2428892"/>
          </a:xfrm>
          <a:prstGeom prst="rect">
            <a:avLst/>
          </a:prstGeom>
        </p:spPr>
      </p:pic>
      <p:pic>
        <p:nvPicPr>
          <p:cNvPr id="7" name="Рисунок 6" descr="00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214290"/>
            <a:ext cx="3619500" cy="31813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3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4282" y="2714620"/>
            <a:ext cx="4181439" cy="3500462"/>
          </a:xfrm>
        </p:spPr>
      </p:pic>
      <p:pic>
        <p:nvPicPr>
          <p:cNvPr id="7" name="Рисунок 6" descr="9_may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14620"/>
            <a:ext cx="4286260" cy="35004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428604"/>
            <a:ext cx="80464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Они сражались за Родину и победили!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857364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НИКТО НЕ ЗАБЫТ ! НИЧТО НЕ ЗАБЫТО 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2" name="Track No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15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3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8296003" cy="567144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225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900634"/>
          </a:xfrm>
        </p:spPr>
        <p:txBody>
          <a:bodyPr>
            <a:normAutofit fontScale="925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ВЫСТУПЛЕНИЕ ПО РАДИО ЗАМЕСТИТЕЛЯ ПРЕДСЕДАТЕЛЯ СОВЕТА НАРОДНЫХ КОМИССАРОВ СОЮЗА ССР И НАРОДНОГО КОМИССАРА ИНОСТРАННЫХ ДЕЛ ТОВ. В. М. МОЛОТОВА</a:t>
            </a:r>
            <a:endParaRPr lang="ru-RU" sz="20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22 июня 1941 года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…Сегодня, в 4 часа утра, без предъявления каких-либо претензий к Советскому Союзу, без объявления войны, германские войска напали на нашу страну, атаковали наши границы во многих местах и подвергли бомбежке своих самолетов наши города — Житомир, Киев, Севастополь, Каунас и некоторые другие…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Красная Армия и весь наш народ вновь поведут победоносную отечественную войну за родину, за честь, за свободу…</a:t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Наше дело правое. Враг будет разбит. Победа будет за нами.</a:t>
            </a:r>
            <a:endParaRPr lang="ru-RU" sz="3600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71480"/>
            <a:ext cx="85206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Без объявления войны…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928670"/>
            <a:ext cx="5000660" cy="5500726"/>
          </a:xfrm>
        </p:spPr>
        <p:txBody>
          <a:bodyPr/>
          <a:lstStyle/>
          <a:p>
            <a:r>
              <a:rPr lang="ru-RU" b="1" dirty="0" smtClean="0"/>
              <a:t>УКАЗ ПРЕЗИДИУМА ВЕРХОВНОГО СОВЕТА СССР О МОБИЛИЗАЦИИ ВОЕННООБЯЗАННЫХ</a:t>
            </a:r>
            <a:endParaRPr lang="ru-RU" dirty="0" smtClean="0"/>
          </a:p>
          <a:p>
            <a:r>
              <a:rPr lang="ru-RU" dirty="0" smtClean="0"/>
              <a:t>…Мобилизации подлежат военнообязанные, родившиеся с 1905 по 1918 год включительно. Первым днем мобилизации считать 23 июня 1941 года…</a:t>
            </a:r>
          </a:p>
          <a:p>
            <a:r>
              <a:rPr lang="ru-RU" i="1" dirty="0" smtClean="0"/>
              <a:t>Москва, Кремль.</a:t>
            </a:r>
            <a:br>
              <a:rPr lang="ru-RU" i="1" dirty="0" smtClean="0"/>
            </a:br>
            <a:r>
              <a:rPr lang="ru-RU" i="1" dirty="0" smtClean="0"/>
              <a:t>22 июня 1941 года.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42852"/>
            <a:ext cx="5525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Все на фронт 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 descr="13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214422"/>
            <a:ext cx="3345625" cy="5000660"/>
          </a:xfrm>
          <a:prstGeom prst="rect">
            <a:avLst/>
          </a:prstGeom>
        </p:spPr>
      </p:pic>
      <p:pic>
        <p:nvPicPr>
          <p:cNvPr id="6" name="Track No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9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4500594" cy="507209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Сводка Главного командования Красной Армии за 22 июня</a:t>
            </a:r>
            <a:br>
              <a:rPr lang="ru-RU" b="1" dirty="0" smtClean="0"/>
            </a:br>
            <a:endParaRPr lang="ru-RU" dirty="0" smtClean="0"/>
          </a:p>
          <a:p>
            <a:r>
              <a:rPr lang="ru-RU" dirty="0" smtClean="0"/>
              <a:t>…Во второй половине дня германские войска встретились с передовыми частями полевых войск Красной Армии. После ожесточенных боев противник был отбит с большими потерями. Только на Гродненском и </a:t>
            </a:r>
            <a:r>
              <a:rPr lang="ru-RU" dirty="0" err="1" smtClean="0"/>
              <a:t>Кристынопольском</a:t>
            </a:r>
            <a:r>
              <a:rPr lang="ru-RU" dirty="0" smtClean="0"/>
              <a:t> направлениях противнику удалось достичь незначительных тактических успехов…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85728"/>
            <a:ext cx="7047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Страшное время…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 descr="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00174"/>
            <a:ext cx="4213010" cy="3286148"/>
          </a:xfrm>
          <a:prstGeom prst="rect">
            <a:avLst/>
          </a:prstGeom>
        </p:spPr>
      </p:pic>
      <p:pic>
        <p:nvPicPr>
          <p:cNvPr id="11" name="Track No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85728"/>
            <a:ext cx="7353328" cy="61882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2852"/>
            <a:ext cx="406212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59" y="2500306"/>
            <a:ext cx="3905555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2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429000"/>
            <a:ext cx="4286280" cy="3218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4282" y="28572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Не жалея собственной жизни…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42-3_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214290"/>
            <a:ext cx="314327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942-18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4290"/>
            <a:ext cx="328614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943-4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571876"/>
            <a:ext cx="307183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943-11_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643314"/>
            <a:ext cx="300039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4543428" cy="13684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 жалея собственной жизни…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Содержимое 3" descr="1945-15_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457203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943-21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14290"/>
            <a:ext cx="292895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943-83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357562"/>
            <a:ext cx="3302032" cy="330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17256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 жалея собственной жизни…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6" name="Содержимое 5" descr="1942-21_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572132" y="142876"/>
            <a:ext cx="2873388" cy="2873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944-9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71678"/>
            <a:ext cx="457203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944-10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214686"/>
            <a:ext cx="350046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409</TotalTime>
  <Words>471</Words>
  <Application>Microsoft Office PowerPoint</Application>
  <PresentationFormat>Экран (4:3)</PresentationFormat>
  <Paragraphs>47</Paragraphs>
  <Slides>23</Slides>
  <Notes>2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Слайд 1</vt:lpstr>
      <vt:lpstr>Слайд 2</vt:lpstr>
      <vt:lpstr>Слайд 3</vt:lpstr>
      <vt:lpstr>Слайд 4</vt:lpstr>
      <vt:lpstr> </vt:lpstr>
      <vt:lpstr>Слайд 6</vt:lpstr>
      <vt:lpstr>Слайд 7</vt:lpstr>
      <vt:lpstr>Не жалея собственной жизни… </vt:lpstr>
      <vt:lpstr>Не жалея собственной жизни… </vt:lpstr>
      <vt:lpstr>Слайд 10</vt:lpstr>
      <vt:lpstr>Слайд 11</vt:lpstr>
      <vt:lpstr>Слайд 12</vt:lpstr>
      <vt:lpstr>Слайд 13</vt:lpstr>
      <vt:lpstr>Слайд 14</vt:lpstr>
      <vt:lpstr>9 мая, вечером в Москве был дан Салют Победы, самый масштабный в истории СССР: из тысячи орудий было дано тридцать залпов. </vt:lpstr>
      <vt:lpstr>Слайд 16</vt:lpstr>
      <vt:lpstr>Слайд 17</vt:lpstr>
      <vt:lpstr>     ПЕРВЫЙ   ПАРАД   ПОБЕДЫ</vt:lpstr>
      <vt:lpstr>Слайд 19</vt:lpstr>
      <vt:lpstr>Слайд 20</vt:lpstr>
      <vt:lpstr>Слайд 21</vt:lpstr>
      <vt:lpstr>Слайд 22</vt:lpstr>
      <vt:lpstr>Слайд 23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SEC</dc:creator>
  <cp:lastModifiedBy>Алла</cp:lastModifiedBy>
  <cp:revision>38</cp:revision>
  <dcterms:created xsi:type="dcterms:W3CDTF">2010-04-17T13:12:06Z</dcterms:created>
  <dcterms:modified xsi:type="dcterms:W3CDTF">2020-04-25T11:13:36Z</dcterms:modified>
</cp:coreProperties>
</file>