
<file path=[Content_Types].xml><?xml version="1.0" encoding="utf-8"?>
<Types xmlns="http://schemas.openxmlformats.org/package/2006/content-types">
  <Default Extension="png" ContentType="image/png"/>
  <Default Extension="jpg&amp;ehk=mtm7fAdo7SAaupyFLrBVdQ&amp;r=0&amp;pid=OfficeInsert" ContentType="image/jpeg"/>
  <Default Extension="jpeg" ContentType="image/jpeg"/>
  <Default Extension="jpg&amp;ehk=bSnGRaPzCsFsveDNDI" ContentType="image/jpeg"/>
  <Default Extension="rels" ContentType="application/vnd.openxmlformats-package.relationships+xml"/>
  <Default Extension="xml" ContentType="application/xml"/>
  <Default Extension="JPG&amp;ehk=nNiZe8tu49z1tCe8uPpLuA&amp;r=0&amp;pid=OfficeInsert" ContentType="image/jpeg"/>
  <Default Extension="png&amp;ehk=VTUgbOhbW8mGBphi3FdpwQ&amp;r=0&amp;pid=OfficeInsert" ContentType="image/png"/>
  <Default Extension="gif&amp;ehk=O4tLweeCmNnNCkHwwl9WVQ&amp;r=0&amp;pid=OfficeInsert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22" d="100"/>
          <a:sy n="122" d="100"/>
        </p:scale>
        <p:origin x="-15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74D6-15AD-45A2-84D5-52C614157220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51D8-133A-45F1-9992-F4D0D1ACC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332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74D6-15AD-45A2-84D5-52C614157220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51D8-133A-45F1-9992-F4D0D1ACC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169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74D6-15AD-45A2-84D5-52C614157220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51D8-133A-45F1-9992-F4D0D1ACC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910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74D6-15AD-45A2-84D5-52C614157220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51D8-133A-45F1-9992-F4D0D1ACC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699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74D6-15AD-45A2-84D5-52C614157220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51D8-133A-45F1-9992-F4D0D1ACC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480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74D6-15AD-45A2-84D5-52C614157220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51D8-133A-45F1-9992-F4D0D1ACC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401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74D6-15AD-45A2-84D5-52C614157220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51D8-133A-45F1-9992-F4D0D1ACC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942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74D6-15AD-45A2-84D5-52C614157220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51D8-133A-45F1-9992-F4D0D1ACC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696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74D6-15AD-45A2-84D5-52C614157220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51D8-133A-45F1-9992-F4D0D1ACC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987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74D6-15AD-45A2-84D5-52C614157220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51D8-133A-45F1-9992-F4D0D1ACC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11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74D6-15AD-45A2-84D5-52C614157220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51D8-133A-45F1-9992-F4D0D1ACC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549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38000">
              <a:schemeClr val="accent4">
                <a:lumMod val="60000"/>
                <a:lumOff val="40000"/>
              </a:schemeClr>
            </a:gs>
            <a:gs pos="73000">
              <a:schemeClr val="accent6">
                <a:lumMod val="60000"/>
                <a:lumOff val="4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B74D6-15AD-45A2-84D5-52C614157220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A51D8-133A-45F1-9992-F4D0D1ACC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615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&amp;ehk=VTUgbOhbW8mGBphi3FdpwQ&amp;r=0&amp;pid=OfficeInsert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&amp;ehk=nNiZe8tu49z1tCe8uPpLuA&amp;r=0&amp;pid=OfficeInsert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&amp;ehk=bSnGRaPzCsFsveDNDI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&amp;ehk=O4tLweeCmNnNCkHwwl9WVQ&amp;r=0&amp;pid=OfficeInsert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&amp;ehk=mtm7fAdo7SAaupyFLrBVdQ&amp;r=0&amp;pid=OfficeInsert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7924" y="353927"/>
            <a:ext cx="107678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ВОЛШЕБНЫЙ</a:t>
            </a:r>
            <a:r>
              <a:rPr lang="ru-RU" sz="5400" b="1" cap="none" spc="0" dirty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МИР НАСЕКОМЫХ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65970" y="1277257"/>
            <a:ext cx="5534271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3200" cap="none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cap="none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</a:t>
            </a:r>
            <a:r>
              <a:rPr lang="ru-RU" sz="320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3-4 лет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05720" y="4151086"/>
            <a:ext cx="74022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Подготовила: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Айбатулова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Л.Ш.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62401" y="6374295"/>
            <a:ext cx="4253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Саранск-2020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800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93959" y="790193"/>
            <a:ext cx="23954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>
                  <a:solidFill>
                    <a:schemeClr val="accent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</a:t>
            </a:r>
            <a:r>
              <a:rPr lang="ru-RU" sz="3200" b="1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93959" y="1870893"/>
            <a:ext cx="41295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птичка, а с крыльями: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 цветами летает,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Нектар собирает.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2915" y="1870893"/>
            <a:ext cx="6094145" cy="446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29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1486" y="805934"/>
            <a:ext cx="23954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ln w="0">
                  <a:solidFill>
                    <a:schemeClr val="accent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 2</a:t>
            </a:r>
            <a:endParaRPr lang="ru-RU" sz="28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1486" y="1899921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зверь, не птица,</a:t>
            </a:r>
            <a:b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Нос, как спица.</a:t>
            </a:r>
            <a:b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Там, где садится,</a:t>
            </a:r>
            <a:b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Может кровь пролиться.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3040" y="2209570"/>
            <a:ext cx="6185189" cy="333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74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9235" y="747877"/>
            <a:ext cx="24338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ln w="0">
                  <a:solidFill>
                    <a:schemeClr val="accent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</a:t>
            </a:r>
            <a:r>
              <a:rPr lang="ru-RU" sz="3600" b="1" dirty="0">
                <a:ln w="0">
                  <a:solidFill>
                    <a:schemeClr val="accent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ru-RU" sz="36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89235" y="1943465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Хоть имеет много ножек,</a:t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равно бежать не может.</a:t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Вдоль по листику ползет,</a:t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Бедный листик весь сгрызет.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3658" y="2267183"/>
            <a:ext cx="4368800" cy="408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19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4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0713" y="848601"/>
            <a:ext cx="23825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ln w="0">
                  <a:solidFill>
                    <a:schemeClr val="accent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</a:t>
            </a:r>
            <a:r>
              <a:rPr lang="ru-RU" sz="2800" b="1" dirty="0">
                <a:ln w="0">
                  <a:solidFill>
                    <a:schemeClr val="accent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n w="0">
                  <a:solidFill>
                    <a:schemeClr val="accent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2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2575" y="1855151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ветки — на тропинку,</a:t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Прыгает пружинка —</a:t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Зеленая спинка,</a:t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травам и былинкам –</a:t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Перепрыгнет и тропинку.</a:t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0857" y="2539010"/>
            <a:ext cx="5094514" cy="365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24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9444" y="805934"/>
            <a:ext cx="23954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ln w="0">
                  <a:solidFill>
                    <a:schemeClr val="accent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 5</a:t>
            </a:r>
            <a:endParaRPr lang="ru-RU" sz="32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9444" y="1950108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Домовитая хозяйка</a:t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Полетает над лужайкой,</a:t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Похлопочет над цветком –</a:t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 поделиться медком.</a:t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2113" y="2499293"/>
            <a:ext cx="5227683" cy="37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42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4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0685" y="590147"/>
            <a:ext cx="562737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5">
                      <a:lumMod val="75000"/>
                    </a:schemeClr>
                  </a:fgClr>
                  <a:bgClr>
                    <a:schemeClr val="accent5">
                      <a:lumMod val="60000"/>
                      <a:lumOff val="4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КТО</a:t>
            </a:r>
            <a:r>
              <a:rPr lang="ru-RU" sz="4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5">
                      <a:lumMod val="75000"/>
                    </a:schemeClr>
                  </a:fgClr>
                  <a:bgClr>
                    <a:schemeClr val="accent5">
                      <a:lumMod val="60000"/>
                      <a:lumOff val="4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ЛИШНИЙ</a:t>
            </a:r>
            <a:r>
              <a:rPr lang="ru-RU" sz="4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038" y="2033754"/>
            <a:ext cx="3077030" cy="2842694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8218" y="2033754"/>
            <a:ext cx="2992309" cy="2842694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6677" y="2033754"/>
            <a:ext cx="3190193" cy="2842694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7617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50967" y="573706"/>
            <a:ext cx="50256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5">
                      <a:lumMod val="75000"/>
                    </a:schemeClr>
                  </a:fgClr>
                  <a:bgClr>
                    <a:schemeClr val="accent5">
                      <a:lumMod val="60000"/>
                      <a:lumOff val="4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КТО</a:t>
            </a:r>
            <a:r>
              <a:rPr lang="ru-RU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5">
                      <a:lumMod val="75000"/>
                    </a:schemeClr>
                  </a:fgClr>
                  <a:bgClr>
                    <a:schemeClr val="accent5">
                      <a:lumMod val="60000"/>
                      <a:lumOff val="4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ЛИШНИЙ</a:t>
            </a:r>
            <a:r>
              <a:rPr lang="ru-RU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285" y="2001510"/>
            <a:ext cx="2842306" cy="2829674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3369" y="2001510"/>
            <a:ext cx="3020803" cy="28618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950" y="2001510"/>
            <a:ext cx="2935516" cy="2861812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422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6343" y="1878764"/>
            <a:ext cx="9394752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857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0614761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61</Words>
  <Application>Microsoft Office PowerPoint</Application>
  <PresentationFormat>Произвольный</PresentationFormat>
  <Paragraphs>26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 asus</dc:creator>
  <cp:lastModifiedBy>Альберт</cp:lastModifiedBy>
  <cp:revision>19</cp:revision>
  <dcterms:created xsi:type="dcterms:W3CDTF">2017-04-30T13:51:23Z</dcterms:created>
  <dcterms:modified xsi:type="dcterms:W3CDTF">2020-04-24T11:45:18Z</dcterms:modified>
</cp:coreProperties>
</file>