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72" r:id="rId4"/>
    <p:sldId id="277" r:id="rId5"/>
    <p:sldId id="276" r:id="rId6"/>
    <p:sldId id="258" r:id="rId7"/>
    <p:sldId id="280" r:id="rId8"/>
    <p:sldId id="259" r:id="rId9"/>
    <p:sldId id="273" r:id="rId10"/>
    <p:sldId id="282" r:id="rId11"/>
    <p:sldId id="283" r:id="rId12"/>
    <p:sldId id="284" r:id="rId13"/>
    <p:sldId id="260" r:id="rId14"/>
    <p:sldId id="261" r:id="rId15"/>
    <p:sldId id="279" r:id="rId16"/>
    <p:sldId id="262" r:id="rId17"/>
    <p:sldId id="285" r:id="rId18"/>
    <p:sldId id="286" r:id="rId19"/>
    <p:sldId id="263" r:id="rId20"/>
    <p:sldId id="264" r:id="rId21"/>
    <p:sldId id="265" r:id="rId22"/>
    <p:sldId id="287" r:id="rId23"/>
    <p:sldId id="266" r:id="rId24"/>
    <p:sldId id="267" r:id="rId25"/>
    <p:sldId id="268" r:id="rId26"/>
    <p:sldId id="275" r:id="rId27"/>
    <p:sldId id="288" r:id="rId28"/>
    <p:sldId id="271" r:id="rId29"/>
    <p:sldId id="289" r:id="rId30"/>
    <p:sldId id="290" r:id="rId31"/>
    <p:sldId id="291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954" y="-6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0147C36-0E7D-499F-A520-8D68026D5EB2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ds103sar.schoolrm.ru/sveden/employees/11246/187351/?bitrix_include_areas=Y&amp;clear_cache=Y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88640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latin typeface="+mj-lt"/>
              </a:rPr>
              <a:t>Министерство  образования  Республики Мордовия</a:t>
            </a:r>
            <a:endParaRPr lang="ru-RU" sz="2400" b="1" dirty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836712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Портфолио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Инчиной Марии Ивановны,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воспитателя муниципального дошкольного 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образовательного учреждения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«Детский сад № 103» </a:t>
            </a:r>
            <a:r>
              <a:rPr lang="ru-RU" sz="2800" b="1" dirty="0" err="1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г.о</a:t>
            </a:r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. Саранск</a:t>
            </a:r>
          </a:p>
          <a:p>
            <a:endParaRPr lang="ru-RU" dirty="0" smtClean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286124"/>
            <a:ext cx="66536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</a:rPr>
              <a:t>Дата рождения: 12.10.1965 г.</a:t>
            </a:r>
          </a:p>
          <a:p>
            <a:r>
              <a:rPr lang="ru-RU" sz="2000" b="1" dirty="0" smtClean="0">
                <a:latin typeface="+mj-lt"/>
              </a:rPr>
              <a:t>Профессиональное образование:</a:t>
            </a:r>
          </a:p>
          <a:p>
            <a:r>
              <a:rPr lang="ru-RU" sz="2000" b="1" dirty="0" smtClean="0">
                <a:latin typeface="+mj-lt"/>
              </a:rPr>
              <a:t>Мордовский государственный педагогический институт </a:t>
            </a:r>
          </a:p>
          <a:p>
            <a:r>
              <a:rPr lang="ru-RU" sz="2000" b="1" dirty="0" smtClean="0">
                <a:latin typeface="+mj-lt"/>
              </a:rPr>
              <a:t>им. М.Е. </a:t>
            </a:r>
            <a:r>
              <a:rPr lang="ru-RU" sz="2000" b="1" dirty="0" err="1" smtClean="0">
                <a:latin typeface="+mj-lt"/>
              </a:rPr>
              <a:t>Евсевьева</a:t>
            </a:r>
            <a:r>
              <a:rPr lang="ru-RU" sz="2000" b="1" dirty="0" smtClean="0">
                <a:latin typeface="+mj-lt"/>
              </a:rPr>
              <a:t>, 1987 год, учитель начальных классов.</a:t>
            </a:r>
          </a:p>
          <a:p>
            <a:r>
              <a:rPr lang="ru-RU" sz="2000" b="1" dirty="0" smtClean="0">
                <a:latin typeface="+mj-lt"/>
              </a:rPr>
              <a:t>Переподготовка : 2019 г, ГБУ ДПО «МРИО»,</a:t>
            </a:r>
          </a:p>
          <a:p>
            <a:r>
              <a:rPr lang="ru-RU" sz="2000" b="1" dirty="0" smtClean="0">
                <a:latin typeface="+mj-lt"/>
              </a:rPr>
              <a:t>дошкольное образование- воспитатель</a:t>
            </a:r>
            <a:endParaRPr lang="en-US" sz="2000" b="1" dirty="0" smtClean="0">
              <a:latin typeface="+mj-lt"/>
            </a:endParaRPr>
          </a:p>
          <a:p>
            <a:r>
              <a:rPr lang="ru-RU" sz="2000" b="1" dirty="0" smtClean="0">
                <a:latin typeface="+mj-lt"/>
              </a:rPr>
              <a:t>Стаж педагогической работы: 28 лет</a:t>
            </a:r>
          </a:p>
          <a:p>
            <a:r>
              <a:rPr lang="ru-RU" sz="2000" b="1" dirty="0" smtClean="0">
                <a:latin typeface="+mj-lt"/>
              </a:rPr>
              <a:t>В данной должности:  25 лет.</a:t>
            </a:r>
          </a:p>
          <a:p>
            <a:r>
              <a:rPr lang="ru-RU" sz="2000" b="1" dirty="0" smtClean="0">
                <a:latin typeface="+mj-lt"/>
              </a:rPr>
              <a:t>Наличие квалификационной категории: высшая, </a:t>
            </a:r>
          </a:p>
          <a:p>
            <a:r>
              <a:rPr lang="ru-RU" sz="2000" b="1" dirty="0" smtClean="0">
                <a:latin typeface="+mj-lt"/>
              </a:rPr>
              <a:t>приказ № 556 от 01.06.2015 г.</a:t>
            </a:r>
            <a:endParaRPr lang="ru-RU" sz="2000" b="1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8595" y="3188645"/>
            <a:ext cx="2661917" cy="3434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82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3815384" cy="5400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64704"/>
            <a:ext cx="3933162" cy="5400000"/>
          </a:xfrm>
        </p:spPr>
      </p:pic>
    </p:spTree>
    <p:extLst>
      <p:ext uri="{BB962C8B-B14F-4D97-AF65-F5344CB8AC3E}">
        <p14:creationId xmlns:p14="http://schemas.microsoft.com/office/powerpoint/2010/main" val="3362338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16"/>
            <a:ext cx="3923076" cy="5400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30" y="2887118"/>
            <a:ext cx="5615670" cy="3960000"/>
          </a:xfrm>
        </p:spPr>
      </p:pic>
    </p:spTree>
    <p:extLst>
      <p:ext uri="{BB962C8B-B14F-4D97-AF65-F5344CB8AC3E}">
        <p14:creationId xmlns:p14="http://schemas.microsoft.com/office/powerpoint/2010/main" val="3613589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3820638" cy="5400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48680"/>
            <a:ext cx="3820638" cy="5400000"/>
          </a:xfrm>
        </p:spPr>
      </p:pic>
    </p:spTree>
    <p:extLst>
      <p:ext uri="{BB962C8B-B14F-4D97-AF65-F5344CB8AC3E}">
        <p14:creationId xmlns:p14="http://schemas.microsoft.com/office/powerpoint/2010/main" val="3806060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064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5.Наличие авторских программ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1052736"/>
            <a:ext cx="3923076" cy="540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052736"/>
            <a:ext cx="3923076" cy="540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610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6.Выступления на заседаниях методических советов, 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научно-практических конференциях,</a:t>
            </a:r>
          </a:p>
          <a:p>
            <a:pPr algn="ctr"/>
            <a:r>
              <a:rPr lang="ru-RU" sz="24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п</a:t>
            </a:r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едагогических чтениях, семинарах, секциях.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058" y="1393951"/>
            <a:ext cx="3923076" cy="540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1393951"/>
            <a:ext cx="3923076" cy="540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933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836712"/>
            <a:ext cx="3923075" cy="540000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4910" y="830972"/>
            <a:ext cx="3923076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5220072" y="2852936"/>
            <a:ext cx="29523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87" y="764704"/>
            <a:ext cx="9036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7.Проведение открытых занятий, 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мастер-классов, мероприятий.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800" y="1860533"/>
            <a:ext cx="3400000" cy="468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16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3923076" cy="5400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92696"/>
            <a:ext cx="3923076" cy="5400000"/>
          </a:xfrm>
        </p:spPr>
      </p:pic>
    </p:spTree>
    <p:extLst>
      <p:ext uri="{BB962C8B-B14F-4D97-AF65-F5344CB8AC3E}">
        <p14:creationId xmlns:p14="http://schemas.microsoft.com/office/powerpoint/2010/main" val="3777199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3923076" cy="5400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20688"/>
            <a:ext cx="3923076" cy="5400000"/>
          </a:xfr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5796136" y="5157192"/>
            <a:ext cx="29523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416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3" y="69269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8.Экспертная деятельность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906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62" y="285728"/>
            <a:ext cx="79296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Calibri" pitchFamily="34" charset="0"/>
              </a:rPr>
              <a:t>Педагогический опыт работы на тему </a:t>
            </a:r>
            <a:r>
              <a:rPr lang="ru-RU" sz="24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Calibri" pitchFamily="34" charset="0"/>
              </a:rPr>
              <a:t>«Развитие коммуникативной компетенции старших дошкольников посредством использования приемов технологии </a:t>
            </a:r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Calibri" pitchFamily="34" charset="0"/>
              </a:rPr>
              <a:t>ТРИЗ»</a:t>
            </a:r>
          </a:p>
          <a:p>
            <a:pPr algn="ctr"/>
            <a:r>
              <a:rPr lang="en-US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Calibri" pitchFamily="34" charset="0"/>
                <a:hlinkClick r:id="rId2"/>
              </a:rPr>
              <a:t>https</a:t>
            </a:r>
            <a:r>
              <a:rPr lang="en-US" sz="24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Calibri" pitchFamily="34" charset="0"/>
                <a:hlinkClick r:id="rId2"/>
              </a:rPr>
              <a:t>://ds103sar.schoolrm.ru/sveden/employees/11246/187351/?</a:t>
            </a:r>
            <a:r>
              <a:rPr lang="en-US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Calibri" pitchFamily="34" charset="0"/>
                <a:hlinkClick r:id="rId2"/>
              </a:rPr>
              <a:t>bitrix_include_areas=Y&amp;clear_cache=Y</a:t>
            </a:r>
            <a:endParaRPr lang="ru-RU" sz="2400" b="1" dirty="0" smtClean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Calibri" pitchFamily="34" charset="0"/>
            </a:endParaRPr>
          </a:p>
          <a:p>
            <a:pPr algn="ctr"/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Calibri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564" y="2161159"/>
            <a:ext cx="4516870" cy="4680000"/>
          </a:xfrm>
        </p:spPr>
      </p:pic>
    </p:spTree>
    <p:extLst>
      <p:ext uri="{BB962C8B-B14F-4D97-AF65-F5344CB8AC3E}">
        <p14:creationId xmlns:p14="http://schemas.microsoft.com/office/powerpoint/2010/main" val="23485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2960"/>
            <a:ext cx="8535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9.Общественно-педагогическая активность педагога: 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участие в комиссиях,</a:t>
            </a:r>
          </a:p>
          <a:p>
            <a:pPr algn="ctr"/>
            <a:r>
              <a:rPr lang="ru-RU" sz="24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п</a:t>
            </a:r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едагогических сообществах, в жюри конкурсов.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3705" y="1544546"/>
            <a:ext cx="3399999" cy="468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5151" y="1235931"/>
            <a:ext cx="376441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33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10.Позитивные результаты работы с воспитанниками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395" y="1029396"/>
            <a:ext cx="3923076" cy="540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6867" y="908720"/>
            <a:ext cx="3923076" cy="540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657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3923076" cy="5400000"/>
          </a:xfrm>
        </p:spPr>
      </p:pic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08720"/>
            <a:ext cx="3923076" cy="5400000"/>
          </a:xfrm>
        </p:spPr>
      </p:pic>
    </p:spTree>
    <p:extLst>
      <p:ext uri="{BB962C8B-B14F-4D97-AF65-F5344CB8AC3E}">
        <p14:creationId xmlns:p14="http://schemas.microsoft.com/office/powerpoint/2010/main" val="294217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286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11.Качество взаимодействия с родителями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058" y="969104"/>
            <a:ext cx="3923076" cy="540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3116" y="976159"/>
            <a:ext cx="3923076" cy="540000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028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12.Работа с детьми из 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социально-неблагополучных семей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0461" y="1340768"/>
            <a:ext cx="3923077" cy="540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18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12730"/>
            <a:ext cx="857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13.Участие педагога в профессиональных конкурсах</a:t>
            </a:r>
            <a:endParaRPr lang="ru-RU" sz="28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1042507"/>
            <a:ext cx="3814999" cy="540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042507"/>
            <a:ext cx="3923078" cy="540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71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836712"/>
            <a:ext cx="3924000" cy="540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836712"/>
            <a:ext cx="3923076" cy="540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259632" y="3204258"/>
            <a:ext cx="23042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724128" y="3878268"/>
            <a:ext cx="21602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3923076" cy="54000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08720"/>
            <a:ext cx="3923076" cy="5400000"/>
          </a:xfr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5364088" y="2420888"/>
            <a:ext cx="16561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60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2725" y="285728"/>
            <a:ext cx="6409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14.Награды и поощрения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1052736"/>
            <a:ext cx="3820639" cy="540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98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0688"/>
            <a:ext cx="4184615" cy="5760000"/>
          </a:xfrm>
        </p:spPr>
      </p:pic>
    </p:spTree>
    <p:extLst>
      <p:ext uri="{BB962C8B-B14F-4D97-AF65-F5344CB8AC3E}">
        <p14:creationId xmlns:p14="http://schemas.microsoft.com/office/powerpoint/2010/main" val="2976602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85729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Calibri" pitchFamily="34" charset="0"/>
              </a:rPr>
              <a:t>1.Участие в инновационной деятельности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Calibri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1715" y="2153614"/>
            <a:ext cx="5436849" cy="396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747394"/>
            <a:ext cx="3933163" cy="540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4149379" y="3717032"/>
            <a:ext cx="46374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0688"/>
            <a:ext cx="4184615" cy="5759999"/>
          </a:xfrm>
        </p:spPr>
      </p:pic>
    </p:spTree>
    <p:extLst>
      <p:ext uri="{BB962C8B-B14F-4D97-AF65-F5344CB8AC3E}">
        <p14:creationId xmlns:p14="http://schemas.microsoft.com/office/powerpoint/2010/main" val="2963324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908720"/>
            <a:ext cx="3923077" cy="5400000"/>
          </a:xfrm>
        </p:spPr>
      </p:pic>
    </p:spTree>
    <p:extLst>
      <p:ext uri="{BB962C8B-B14F-4D97-AF65-F5344CB8AC3E}">
        <p14:creationId xmlns:p14="http://schemas.microsoft.com/office/powerpoint/2010/main" val="1007949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500289"/>
            <a:ext cx="4446154" cy="612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2197" y="500289"/>
            <a:ext cx="4446153" cy="612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95536" y="5691521"/>
            <a:ext cx="12241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5267" y="476672"/>
            <a:ext cx="4446153" cy="612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2.Наставничество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7744" y="597709"/>
            <a:ext cx="4446153" cy="612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627784" y="3143320"/>
            <a:ext cx="7920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18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476672"/>
            <a:ext cx="4446153" cy="611999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5087" y="476672"/>
            <a:ext cx="4446152" cy="611999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981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84" y="357166"/>
            <a:ext cx="5286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3.Наличие публикаций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3923076" cy="5400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80728"/>
            <a:ext cx="3817553" cy="5400000"/>
          </a:xfrm>
        </p:spPr>
      </p:pic>
    </p:spTree>
    <p:extLst>
      <p:ext uri="{BB962C8B-B14F-4D97-AF65-F5344CB8AC3E}">
        <p14:creationId xmlns:p14="http://schemas.microsoft.com/office/powerpoint/2010/main" val="140923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428604"/>
            <a:ext cx="72866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rPr>
              <a:t>4.Результаты участия воспитанников в : конкурсах, выставках, турнирах, соревнованиях, акциях, фестивалях.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1772496"/>
            <a:ext cx="3306334" cy="46800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10" y="1760358"/>
            <a:ext cx="3399999" cy="468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362</TotalTime>
  <Words>201</Words>
  <Application>Microsoft Office PowerPoint</Application>
  <PresentationFormat>Экран (4:3)</PresentationFormat>
  <Paragraphs>38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vospital</cp:lastModifiedBy>
  <cp:revision>44</cp:revision>
  <dcterms:created xsi:type="dcterms:W3CDTF">2019-10-01T18:05:11Z</dcterms:created>
  <dcterms:modified xsi:type="dcterms:W3CDTF">2020-03-27T09:48:49Z</dcterms:modified>
</cp:coreProperties>
</file>