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78" r:id="rId5"/>
    <p:sldId id="277" r:id="rId6"/>
    <p:sldId id="276" r:id="rId7"/>
    <p:sldId id="275" r:id="rId8"/>
    <p:sldId id="273" r:id="rId9"/>
    <p:sldId id="272" r:id="rId10"/>
    <p:sldId id="283" r:id="rId11"/>
    <p:sldId id="271" r:id="rId12"/>
    <p:sldId id="282" r:id="rId13"/>
    <p:sldId id="281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35" y="555527"/>
            <a:ext cx="5669669" cy="4248472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118" y="843558"/>
            <a:ext cx="7128792" cy="158417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Times New Roman" pitchFamily="18" charset="0"/>
              </a:rPr>
              <a:t>Занятие  по сенсорному развитию</a:t>
            </a:r>
            <a:b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Times New Roman" pitchFamily="18" charset="0"/>
              </a:rPr>
              <a:t>«Путешествие в зимний лес»   </a:t>
            </a:r>
            <a:endParaRPr lang="ru-RU" sz="1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723878"/>
            <a:ext cx="5472608" cy="151216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Выполнила:</a:t>
            </a:r>
          </a:p>
          <a:p>
            <a:pPr algn="r">
              <a:spcBef>
                <a:spcPts val="0"/>
              </a:spcBef>
            </a:pPr>
            <a:r>
              <a:rPr lang="ru-RU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Шмелькова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А. А.</a:t>
            </a:r>
          </a:p>
          <a:p>
            <a:pPr algn="r">
              <a:spcBef>
                <a:spcPts val="0"/>
              </a:spcBef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оспитатель 1 младшей группы «Росточек»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/>
          <a:stretch/>
        </p:blipFill>
        <p:spPr>
          <a:xfrm>
            <a:off x="179512" y="2715766"/>
            <a:ext cx="1944216" cy="2287560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00151"/>
            <a:ext cx="3322712" cy="2451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Посмотрите, на </a:t>
            </a:r>
            <a:r>
              <a:rPr lang="ru-RU" dirty="0"/>
              <a:t>полянке играют зайчата. Ой, а за ними наблюдает хитрая лисица. Она, наверное, хочет поймать и скушать зайчат.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Давайте </a:t>
            </a:r>
            <a:r>
              <a:rPr lang="ru-RU" dirty="0"/>
              <a:t>мы их спрячем от лисы.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5979"/>
            <a:ext cx="4176464" cy="42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8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Пальчиковая гимнастика «Заяц»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42624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Зайчик прыг, зайчик скок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показываем зайку сгибаем и разгибаем пальчики</a:t>
            </a:r>
            <a:r>
              <a:rPr lang="ru-RU" dirty="0" smtClean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Спрятался он под кусток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кулачок обнимаем ладошкой прячем</a:t>
            </a:r>
            <a:r>
              <a:rPr lang="ru-RU" dirty="0" smtClean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Под кусточком – молчком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грозим пальчиком, чтоб сидел тихо</a:t>
            </a:r>
            <a:r>
              <a:rPr lang="ru-RU" dirty="0" smtClean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Только ушки </a:t>
            </a:r>
            <a:r>
              <a:rPr lang="ru-RU" dirty="0" smtClean="0"/>
              <a:t>торчком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(показываем «зайку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72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Дидактическая игра «Спрячь зайчат»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2200" y="2974066"/>
            <a:ext cx="1536325" cy="148979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1114805" y="4452107"/>
            <a:ext cx="6696744" cy="5035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/>
              <a:t>Спрячем зайцев от лисы, для этого нам нужно найти каждому зайке свою фигуру с соответствующем цветом.</a:t>
            </a:r>
            <a:endParaRPr lang="ru-RU" sz="1600" dirty="0"/>
          </a:p>
        </p:txBody>
      </p:sp>
      <p:sp>
        <p:nvSpPr>
          <p:cNvPr id="2" name="Овал 1"/>
          <p:cNvSpPr/>
          <p:nvPr/>
        </p:nvSpPr>
        <p:spPr>
          <a:xfrm>
            <a:off x="1115616" y="1063229"/>
            <a:ext cx="1512168" cy="1368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79912" y="1108003"/>
            <a:ext cx="1368152" cy="132337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15616" y="3019040"/>
            <a:ext cx="1368152" cy="138086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1076846"/>
            <a:ext cx="1440160" cy="13409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974065"/>
            <a:ext cx="1463167" cy="1365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10800" r="32578" b="40200"/>
          <a:stretch/>
        </p:blipFill>
        <p:spPr>
          <a:xfrm>
            <a:off x="1461744" y="1207441"/>
            <a:ext cx="819911" cy="1076921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9" t="12201" r="32578" b="38800"/>
          <a:stretch/>
        </p:blipFill>
        <p:spPr>
          <a:xfrm>
            <a:off x="4044682" y="1307082"/>
            <a:ext cx="838611" cy="978379"/>
          </a:xfrm>
          <a:prstGeom prst="triangl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5582" r="20641" b="34148"/>
          <a:stretch/>
        </p:blipFill>
        <p:spPr>
          <a:xfrm>
            <a:off x="6624228" y="1295879"/>
            <a:ext cx="936104" cy="900044"/>
          </a:xfrm>
          <a:prstGeom prst="flowChartProcess">
            <a:avLst/>
          </a:prstGeom>
        </p:spPr>
      </p:pic>
    </p:spTree>
    <p:extLst>
      <p:ext uri="{BB962C8B-B14F-4D97-AF65-F5344CB8AC3E}">
        <p14:creationId xmlns:p14="http://schemas.microsoft.com/office/powerpoint/2010/main" val="141761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4130" y="267694"/>
            <a:ext cx="4977950" cy="29521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Всем мы помогли! И пришла пора из леса нам возвращаться.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– Куда мы с вами сегодня ходили?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Что мы видели в лесу? Кому мы помогли в лесу?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Понравилось вам помогать </a:t>
            </a:r>
            <a:r>
              <a:rPr lang="ru-RU" dirty="0" smtClean="0"/>
              <a:t>зверям?</a:t>
            </a:r>
          </a:p>
          <a:p>
            <a:pPr marL="0" indent="0">
              <a:buNone/>
            </a:pPr>
            <a:r>
              <a:rPr lang="ru-RU" dirty="0" smtClean="0"/>
              <a:t>Все мы большие молодцы! Звери говорят нам большое спасибо, до новых встреч!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23" y="233499"/>
            <a:ext cx="3312368" cy="46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07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7399058" cy="407403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11510"/>
            <a:ext cx="8229600" cy="43271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/>
              <a:t>Ф</a:t>
            </a:r>
            <a:r>
              <a:rPr lang="ru-RU" dirty="0" smtClean="0"/>
              <a:t>ормировать </a:t>
            </a:r>
            <a:r>
              <a:rPr lang="ru-RU" dirty="0"/>
              <a:t>у детей </a:t>
            </a:r>
            <a:r>
              <a:rPr lang="ru-RU" dirty="0" smtClean="0"/>
              <a:t>раннего возраста </a:t>
            </a:r>
            <a:r>
              <a:rPr lang="ru-RU" dirty="0"/>
              <a:t>первоначальный интерес к </a:t>
            </a:r>
            <a:r>
              <a:rPr lang="ru-RU" dirty="0" smtClean="0"/>
              <a:t>познанию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smtClean="0"/>
              <a:t>Задачи:</a:t>
            </a:r>
            <a:endParaRPr lang="ru-RU" b="1" dirty="0"/>
          </a:p>
          <a:p>
            <a:pPr marL="0" indent="0">
              <a:buNone/>
            </a:pPr>
            <a:r>
              <a:rPr lang="ru-RU" i="1" dirty="0" smtClean="0"/>
              <a:t>Образовательные:</a:t>
            </a:r>
            <a:endParaRPr lang="ru-RU" i="1" dirty="0"/>
          </a:p>
          <a:p>
            <a:r>
              <a:rPr lang="ru-RU" dirty="0"/>
              <a:t>формировать представления о свойствах предметов (цвет, форма, величина).</a:t>
            </a:r>
          </a:p>
          <a:p>
            <a:r>
              <a:rPr lang="ru-RU" dirty="0"/>
              <a:t>продолжать учить различать один и много предметов,</a:t>
            </a:r>
          </a:p>
          <a:p>
            <a:r>
              <a:rPr lang="ru-RU" dirty="0" smtClean="0"/>
              <a:t>закрепить </a:t>
            </a:r>
            <a:r>
              <a:rPr lang="ru-RU" dirty="0"/>
              <a:t>понятия «большой», «маленький»; </a:t>
            </a:r>
            <a:endParaRPr lang="ru-RU" dirty="0" smtClean="0"/>
          </a:p>
          <a:p>
            <a:r>
              <a:rPr lang="ru-RU" dirty="0" smtClean="0"/>
              <a:t>закреплять </a:t>
            </a:r>
            <a:r>
              <a:rPr lang="ru-RU" dirty="0"/>
              <a:t>знание детей о времени года «Зима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Развивающие:</a:t>
            </a:r>
            <a:endParaRPr lang="ru-RU" i="1" dirty="0"/>
          </a:p>
          <a:p>
            <a:r>
              <a:rPr lang="ru-RU" dirty="0"/>
              <a:t>развивать мелкую моторику; </a:t>
            </a:r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внимание, мыслительные </a:t>
            </a:r>
            <a:r>
              <a:rPr lang="ru-RU" dirty="0" smtClean="0"/>
              <a:t>операции;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умение сопровождать речью игровые </a:t>
            </a:r>
            <a:r>
              <a:rPr lang="ru-RU" dirty="0" smtClean="0"/>
              <a:t>действия.</a:t>
            </a:r>
          </a:p>
          <a:p>
            <a:pPr marL="0" indent="0">
              <a:buNone/>
            </a:pPr>
            <a:r>
              <a:rPr lang="ru-RU" i="1" dirty="0" smtClean="0"/>
              <a:t>Воспитательные:</a:t>
            </a:r>
            <a:endParaRPr lang="ru-RU" i="1" dirty="0"/>
          </a:p>
          <a:p>
            <a:r>
              <a:rPr lang="ru-RU" dirty="0"/>
              <a:t>воспитывать у детей чувство отзывчивости, желание </a:t>
            </a:r>
            <a:r>
              <a:rPr lang="ru-RU" dirty="0" smtClean="0"/>
              <a:t>помочь</a:t>
            </a:r>
          </a:p>
          <a:p>
            <a:r>
              <a:rPr lang="ru-RU" dirty="0"/>
              <a:t>в</a:t>
            </a:r>
            <a:r>
              <a:rPr lang="ru-RU" dirty="0" smtClean="0"/>
              <a:t>оспитывать </a:t>
            </a:r>
            <a:r>
              <a:rPr lang="ru-RU" dirty="0"/>
              <a:t>любовь к </a:t>
            </a:r>
            <a:r>
              <a:rPr lang="ru-RU" dirty="0" smtClean="0"/>
              <a:t>природе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67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0" y="2139702"/>
            <a:ext cx="4402832" cy="23829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Посмотрите</a:t>
            </a:r>
            <a:r>
              <a:rPr lang="ru-RU" dirty="0"/>
              <a:t>, к нам сегодня пришли гости. Они хотят посмотреть, какие </a:t>
            </a:r>
            <a:r>
              <a:rPr lang="ru-RU" dirty="0" smtClean="0"/>
              <a:t>мы красивые </a:t>
            </a:r>
            <a:r>
              <a:rPr lang="ru-RU" dirty="0"/>
              <a:t>и послушные, как </a:t>
            </a:r>
            <a:r>
              <a:rPr lang="ru-RU" dirty="0" smtClean="0"/>
              <a:t>мы умеем </a:t>
            </a:r>
            <a:r>
              <a:rPr lang="ru-RU" dirty="0"/>
              <a:t>хорошо </a:t>
            </a:r>
            <a:r>
              <a:rPr lang="ru-RU" dirty="0" smtClean="0"/>
              <a:t>играть. Давайте </a:t>
            </a:r>
            <a:r>
              <a:rPr lang="ru-RU" dirty="0"/>
              <a:t>с ними поздороваемся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 А </a:t>
            </a:r>
            <a:r>
              <a:rPr lang="ru-RU" dirty="0"/>
              <a:t>вы любите ходить в гости?</a:t>
            </a:r>
          </a:p>
          <a:p>
            <a:pPr marL="0" indent="0">
              <a:buNone/>
            </a:pPr>
            <a:r>
              <a:rPr lang="ru-RU" dirty="0" smtClean="0"/>
              <a:t>Тогда </a:t>
            </a:r>
            <a:r>
              <a:rPr lang="ru-RU" dirty="0"/>
              <a:t>я приглашаю вас в лес, в гости к лесным зверям.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" b="10163"/>
          <a:stretch/>
        </p:blipFill>
        <p:spPr>
          <a:xfrm>
            <a:off x="-1" y="1115586"/>
            <a:ext cx="4595421" cy="31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58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00151"/>
            <a:ext cx="3322712" cy="24517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- А </a:t>
            </a:r>
            <a:r>
              <a:rPr lang="ru-RU" dirty="0"/>
              <a:t>какое сейчас время года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Что </a:t>
            </a:r>
            <a:r>
              <a:rPr lang="ru-RU" dirty="0"/>
              <a:t>лежит на земле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елый </a:t>
            </a:r>
            <a:r>
              <a:rPr lang="ru-RU" dirty="0"/>
              <a:t>и пушистый снег покрыл всю землю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А на улице зимой тепло или холодно?</a:t>
            </a:r>
          </a:p>
          <a:p>
            <a:pPr marL="0" indent="0">
              <a:buNone/>
            </a:pPr>
            <a:r>
              <a:rPr lang="ru-RU" dirty="0" smtClean="0"/>
              <a:t>– Что </a:t>
            </a:r>
            <a:r>
              <a:rPr lang="ru-RU" dirty="0"/>
              <a:t>нужно </a:t>
            </a:r>
            <a:r>
              <a:rPr lang="ru-RU" dirty="0" smtClean="0"/>
              <a:t>одевать, </a:t>
            </a:r>
            <a:r>
              <a:rPr lang="ru-RU" dirty="0"/>
              <a:t>чтобы не замёрзнуть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36" y="699542"/>
            <a:ext cx="514601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59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Физкультминутка «Собираемся в лес»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63228"/>
            <a:ext cx="8229600" cy="37407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Давайте </a:t>
            </a:r>
            <a:r>
              <a:rPr lang="ru-RU" dirty="0"/>
              <a:t>оденемся и пойдём в лес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Одеваем </a:t>
            </a:r>
            <a:r>
              <a:rPr lang="ru-RU" dirty="0"/>
              <a:t>брюки, куртки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На ножки тёплые сапожки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А на ручки рукавички, две красивые сестрички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Шапку, шарфик завязали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smtClean="0"/>
              <a:t>(Имитируем одевание)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Вижу вы тепло одеты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А теперь мои друзья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В путь дорогу нам пора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По </a:t>
            </a:r>
            <a:r>
              <a:rPr lang="ru-RU" dirty="0" err="1"/>
              <a:t>тропиночке</a:t>
            </a:r>
            <a:r>
              <a:rPr lang="ru-RU" dirty="0"/>
              <a:t> пойдём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/>
              <a:t>В зимний лес мы попадём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(Ходьба на месте)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272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45224" y="987574"/>
            <a:ext cx="3898776" cy="18788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Вот мы с вами и пришли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Посмотрите, </a:t>
            </a:r>
            <a:r>
              <a:rPr lang="ru-RU" dirty="0"/>
              <a:t>как красиво в зимнем лесу! Какие </a:t>
            </a:r>
            <a:r>
              <a:rPr lang="ru-RU" dirty="0" smtClean="0"/>
              <a:t>сугробы</a:t>
            </a:r>
            <a:r>
              <a:rPr lang="ru-RU" dirty="0"/>
              <a:t>, деревья спят под снегом. Только </a:t>
            </a:r>
            <a:r>
              <a:rPr lang="ru-RU" dirty="0" smtClean="0"/>
              <a:t>одна ёлочка стоит зелёная.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7" y="771550"/>
            <a:ext cx="5129907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5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Дидактическая игра 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/>
            </a:r>
            <a:b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</a:b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«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Большой – маленький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»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011910"/>
            <a:ext cx="2952328" cy="9582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-Какая </a:t>
            </a:r>
            <a:r>
              <a:rPr lang="ru-RU" dirty="0"/>
              <a:t>это </a:t>
            </a:r>
            <a:r>
              <a:rPr lang="ru-RU" dirty="0" smtClean="0"/>
              <a:t>ёлка, большая или маленькая?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368552" y="4124883"/>
            <a:ext cx="2376264" cy="385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- А это какая?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072943" y="4526471"/>
            <a:ext cx="2456789" cy="617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-Какая это елка?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952" y="-609298"/>
            <a:ext cx="82296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r="-345" b="2215"/>
          <a:stretch/>
        </p:blipFill>
        <p:spPr>
          <a:xfrm>
            <a:off x="3310927" y="1393956"/>
            <a:ext cx="1944216" cy="2520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1399" r="52345" b="11801"/>
          <a:stretch/>
        </p:blipFill>
        <p:spPr>
          <a:xfrm>
            <a:off x="5940152" y="65715"/>
            <a:ext cx="30419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2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00151"/>
            <a:ext cx="3106688" cy="28117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- Ой</a:t>
            </a:r>
            <a:r>
              <a:rPr lang="ru-RU" dirty="0"/>
              <a:t>, </a:t>
            </a:r>
            <a:r>
              <a:rPr lang="ru-RU" dirty="0" smtClean="0"/>
              <a:t>посмотрите, </a:t>
            </a:r>
            <a:r>
              <a:rPr lang="ru-RU" dirty="0"/>
              <a:t>кто это?</a:t>
            </a:r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– то она грустная. Почему ты грустная, </a:t>
            </a:r>
            <a:r>
              <a:rPr lang="ru-RU" dirty="0" smtClean="0"/>
              <a:t>белка? Белка </a:t>
            </a:r>
            <a:r>
              <a:rPr lang="ru-RU" dirty="0"/>
              <a:t>говорит, </a:t>
            </a:r>
            <a:r>
              <a:rPr lang="ru-RU" dirty="0" smtClean="0"/>
              <a:t>что насушила много грибов. И теперь их надо убрать на хранение.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67" y="915565"/>
            <a:ext cx="3679057" cy="36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7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8214" y="370335"/>
            <a:ext cx="2674640" cy="16596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mtClean="0"/>
              <a:t>Поможем </a:t>
            </a:r>
            <a:r>
              <a:rPr lang="ru-RU" smtClean="0"/>
              <a:t>белке разложить </a:t>
            </a:r>
            <a:r>
              <a:rPr lang="ru-RU" dirty="0" smtClean="0"/>
              <a:t>грибы?</a:t>
            </a:r>
          </a:p>
          <a:p>
            <a:pPr marL="0" indent="0">
              <a:buNone/>
            </a:pPr>
            <a:r>
              <a:rPr lang="ru-RU" dirty="0" smtClean="0"/>
              <a:t>Красные положим в красную корзину, а желтые</a:t>
            </a:r>
            <a:r>
              <a:rPr lang="ru-RU" dirty="0" smtClean="0"/>
              <a:t>? А зеленые?</a:t>
            </a:r>
          </a:p>
          <a:p>
            <a:pPr marL="0" indent="0">
              <a:buNone/>
            </a:pPr>
            <a:r>
              <a:rPr lang="ru-RU" dirty="0" smtClean="0"/>
              <a:t>Синие?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165692" y="4453143"/>
            <a:ext cx="4798795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Молодцы</a:t>
            </a:r>
            <a:r>
              <a:rPr lang="ru-RU" sz="2400" dirty="0" smtClean="0"/>
              <a:t>, помогли белочке, </a:t>
            </a:r>
            <a:r>
              <a:rPr lang="ru-RU" sz="2400" dirty="0" smtClean="0"/>
              <a:t>пойдем дальше!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7" t="5202" r="16784" b="5201"/>
          <a:stretch/>
        </p:blipFill>
        <p:spPr>
          <a:xfrm>
            <a:off x="3635896" y="384077"/>
            <a:ext cx="805913" cy="747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83" y="2648015"/>
            <a:ext cx="810838" cy="749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69" y="825213"/>
            <a:ext cx="810838" cy="749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06" y="1859704"/>
            <a:ext cx="810838" cy="749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331284"/>
            <a:ext cx="810838" cy="749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521" y="3351597"/>
            <a:ext cx="810838" cy="749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328770"/>
            <a:ext cx="810838" cy="749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r="15979" b="263"/>
          <a:stretch/>
        </p:blipFill>
        <p:spPr>
          <a:xfrm>
            <a:off x="4069617" y="1227317"/>
            <a:ext cx="782691" cy="7095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75" y="1200149"/>
            <a:ext cx="780356" cy="7132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564" y="2758080"/>
            <a:ext cx="780356" cy="7132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28" y="277957"/>
            <a:ext cx="780356" cy="7132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483" y="2215103"/>
            <a:ext cx="780356" cy="7132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210" y="3482188"/>
            <a:ext cx="780356" cy="7132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-1" r="9805" b="1455"/>
          <a:stretch/>
        </p:blipFill>
        <p:spPr>
          <a:xfrm>
            <a:off x="8168497" y="2301674"/>
            <a:ext cx="687736" cy="6848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2638" y="275158"/>
            <a:ext cx="688908" cy="6889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2671" y="1775127"/>
            <a:ext cx="688908" cy="688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033" y="2479027"/>
            <a:ext cx="688908" cy="6889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550" y="3232969"/>
            <a:ext cx="688908" cy="6889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122" y="280367"/>
            <a:ext cx="688908" cy="6889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7" t="11645" r="17457" b="6642"/>
          <a:stretch/>
        </p:blipFill>
        <p:spPr>
          <a:xfrm>
            <a:off x="4724729" y="2073010"/>
            <a:ext cx="826058" cy="7784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6645" y="971505"/>
            <a:ext cx="823031" cy="7803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1149" y="1217284"/>
            <a:ext cx="823031" cy="7803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2920" y="3475171"/>
            <a:ext cx="823031" cy="7803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1456" y="346209"/>
            <a:ext cx="823031" cy="78035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909" y="3765748"/>
            <a:ext cx="823031" cy="7803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" y="1953878"/>
            <a:ext cx="1317166" cy="1279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7" y="3577423"/>
            <a:ext cx="1363722" cy="13282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3800" r="18422"/>
          <a:stretch/>
        </p:blipFill>
        <p:spPr>
          <a:xfrm>
            <a:off x="1634107" y="3627706"/>
            <a:ext cx="1283286" cy="127798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82" y="1928277"/>
            <a:ext cx="1021023" cy="14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8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541</Words>
  <Application>Microsoft Office PowerPoint</Application>
  <PresentationFormat>Экран (16:9)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 Занятие  по сенсорному развитию «Путешествие в зимний лес»   </vt:lpstr>
      <vt:lpstr>Презентация PowerPoint</vt:lpstr>
      <vt:lpstr>Презентация PowerPoint</vt:lpstr>
      <vt:lpstr>Презентация PowerPoint</vt:lpstr>
      <vt:lpstr>Физкультминутка «Собираемся в лес»</vt:lpstr>
      <vt:lpstr>Презентация PowerPoint</vt:lpstr>
      <vt:lpstr>Дидактическая игра  «Большой – маленький»</vt:lpstr>
      <vt:lpstr>Презентация PowerPoint</vt:lpstr>
      <vt:lpstr>Презентация PowerPoint</vt:lpstr>
      <vt:lpstr>Презентация PowerPoint</vt:lpstr>
      <vt:lpstr>Пальчиковая гимнастика «Заяц»</vt:lpstr>
      <vt:lpstr>Дидактическая игра «Спрячь зайчат»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169</cp:revision>
  <dcterms:created xsi:type="dcterms:W3CDTF">2018-01-15T20:25:45Z</dcterms:created>
  <dcterms:modified xsi:type="dcterms:W3CDTF">2021-12-08T07:12:16Z</dcterms:modified>
</cp:coreProperties>
</file>