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7" r:id="rId2"/>
    <p:sldId id="275" r:id="rId3"/>
    <p:sldId id="278" r:id="rId4"/>
    <p:sldId id="263" r:id="rId5"/>
    <p:sldId id="264" r:id="rId6"/>
    <p:sldId id="279" r:id="rId7"/>
    <p:sldId id="270" r:id="rId8"/>
    <p:sldId id="273" r:id="rId9"/>
    <p:sldId id="271" r:id="rId10"/>
    <p:sldId id="272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7XP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5349" autoAdjust="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038D5-015D-467F-8BA0-F418B8CF392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0DF6-8A95-45F7-9118-0394DD582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5FE0B4-ACC8-48EC-B58A-789C187D601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5EA2BC-3A52-4B4C-A4FA-EF258AD4D14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нь солнца 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21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500043"/>
            <a:ext cx="6915176" cy="35719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МАДОУ «Центр развития ребенка. Детский сад № 17»</a:t>
            </a: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857500" y="4929188"/>
            <a:ext cx="6286500" cy="7143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 : </a:t>
            </a:r>
            <a:r>
              <a:rPr lang="ru-RU" sz="2000" dirty="0" err="1" smtClean="0">
                <a:solidFill>
                  <a:schemeClr val="tx1"/>
                </a:solidFill>
              </a:rPr>
              <a:t>Вельмискина</a:t>
            </a:r>
            <a:r>
              <a:rPr lang="ru-RU" sz="2000" dirty="0" smtClean="0">
                <a:solidFill>
                  <a:schemeClr val="tx1"/>
                </a:solidFill>
              </a:rPr>
              <a:t> А.В.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 подготовительной группы №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День%20солнца%201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6150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День%20солнца%20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РАБОТА\фоны\фон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929198"/>
            <a:ext cx="700092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413338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Цель: Освоение социальных представлений о праздновании «Дня Солнца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»(3 мая)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развитие познавательного интереса к солнцу как звезде, символу света и источнику тепла.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Воспитывать умение удивляться, любоваться окружающим миром.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14818"/>
            <a:ext cx="76438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Задача: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Batang" pitchFamily="18" charset="-127"/>
              </a:rPr>
              <a:t> Сформировать представление о солнце как о раскаленном небесном теле шарообразной формы, которое является источником тепла и света для всего живого на Земле. 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Batang" pitchFamily="18" charset="-127"/>
            </a:endParaRPr>
          </a:p>
        </p:txBody>
      </p:sp>
      <p:pic>
        <p:nvPicPr>
          <p:cNvPr id="5" name="Picture 2" descr="F:\СОЛНЦЕ\021_w508_h477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28"/>
            <a:ext cx="2214546" cy="208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88"/>
            <a:ext cx="63579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Солнце – это огромная раскаленная звезда. Имеет форму шара, излучающего тепло и свет. На нем нет жизни, но оно дарит его людям, растениям и животным – всему живому на нашей планете.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Солнце находится от нас на большом расстоянии и только поэтому кажется нам маленьким. На самом деле оно такое огромное, что по сравнению с ним все земные предметы и даже наша Земля оказываются крошечными.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Солнце – шар-великан.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 Солнца есть своя семья, только это не сыночки и дочки, а планеты. В семье Солнца 8 планет. Все они разные по величине и все намного меньше Солнца. В этой семье всегда царит порядок: никто не мешает друг другу, никто никого не толкает, никто никуда не спешит, никто никуда не опаздывает. Каждая планета имеет свой путь и никуда с него не уходит. Этот путь называется орбита. Все планеты    на разном расстоянии движутся вокруг Солнца по кругу. А Солнце не двигается,, всегда находится на одном месте, вращаются только планеты.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 это называется Солнечной системой.</a:t>
            </a:r>
            <a:endParaRPr lang="ru-RU" dirty="0"/>
          </a:p>
        </p:txBody>
      </p:sp>
      <p:pic>
        <p:nvPicPr>
          <p:cNvPr id="4" name="Picture 2" descr="F:\СОЛНЦЕ\021_w508_h477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28"/>
            <a:ext cx="2214546" cy="208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HayalEvi_Com-Wallpapers-1280x960-09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9" y="-1"/>
            <a:ext cx="6643702" cy="4982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85786" y="5072074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cap="all" dirty="0" smtClean="0">
                <a:ln w="0"/>
                <a:solidFill>
                  <a:srgbClr val="00B0F0"/>
                </a:solidFill>
              </a:rPr>
              <a:t>Земля – это шар.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cap="all" dirty="0" smtClean="0">
                <a:ln w="0"/>
                <a:solidFill>
                  <a:srgbClr val="00B0F0"/>
                </a:solidFill>
              </a:rPr>
              <a:t>Огромное пространство, которое окружает землю, называется космосом.</a:t>
            </a:r>
            <a:endParaRPr lang="ru-RU" sz="2400" b="1" cap="all" dirty="0">
              <a:ln w="0"/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-70600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506" r="5506"/>
          <a:stretch>
            <a:fillRect/>
          </a:stretch>
        </p:blipFill>
        <p:spPr>
          <a:xfrm>
            <a:off x="2143108" y="928670"/>
            <a:ext cx="4800001" cy="3600000"/>
          </a:xfrm>
          <a:effectLst>
            <a:softEdge rad="112500"/>
          </a:effectLst>
        </p:spPr>
      </p:pic>
      <p:pic>
        <p:nvPicPr>
          <p:cNvPr id="5" name="Рисунок 4" descr="b-706008.jpg"/>
          <p:cNvPicPr>
            <a:picLocks noChangeAspect="1"/>
          </p:cNvPicPr>
          <p:nvPr/>
        </p:nvPicPr>
        <p:blipFill>
          <a:blip r:embed="rId2" cstate="print"/>
          <a:srcRect l="5506" r="5506"/>
          <a:stretch>
            <a:fillRect/>
          </a:stretch>
        </p:blipFill>
        <p:spPr>
          <a:xfrm>
            <a:off x="1357290" y="0"/>
            <a:ext cx="6217647" cy="466323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857760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Это пространство заполнено разными космическими телами – звездами, планетами и метеоритами.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3"/>
            <a:ext cx="5572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Наше Солнце светит уже 5 миллиардов лет. Оно возникло вместе с планетами своей системы из большого холодного облака газа и пыли.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Солнце от нас очень далеко.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Чтобы добраться до Солнца пешком, понадобится  5000 лет, 200 лет нужно добираться до Солнца на автомобиле, на реактивном самолете – 20 лет, на ракете – несколько месяцев.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Утром Солнце встает на востоке, а вечером заходит на западе.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Кажется, что Солнце движется вокруг Земли.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самом деле наша Земля вращается вокруг своей оси.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течении суток каждая часть Земли один раз оказывается на солнечной стороне планеты – и у нас наступает день, а другой раз – на темной, и у нас наступает ночь.</a:t>
            </a:r>
            <a:endParaRPr lang="ru-RU" dirty="0"/>
          </a:p>
        </p:txBody>
      </p:sp>
      <p:pic>
        <p:nvPicPr>
          <p:cNvPr id="4" name="Picture 2" descr="F:\СОЛНЦЕ\021_w508_h477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28"/>
            <a:ext cx="2214546" cy="208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День%20солнца%201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День%20солнца%201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м и ат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День%20солнца%201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686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168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МАДОУ «Центр развития ребенка. Детский сад № 17»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«Центр развития ребенка. Детский сад № 17»</dc:title>
  <dc:creator>WIN7XP</dc:creator>
  <cp:lastModifiedBy>WIN7XP</cp:lastModifiedBy>
  <cp:revision>19</cp:revision>
  <dcterms:created xsi:type="dcterms:W3CDTF">2020-04-28T08:42:29Z</dcterms:created>
  <dcterms:modified xsi:type="dcterms:W3CDTF">2020-04-28T11:59:34Z</dcterms:modified>
</cp:coreProperties>
</file>