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6"/>
  </p:notesMasterIdLst>
  <p:sldIdLst>
    <p:sldId id="337" r:id="rId2"/>
    <p:sldId id="445" r:id="rId3"/>
    <p:sldId id="446" r:id="rId4"/>
    <p:sldId id="258" r:id="rId5"/>
    <p:sldId id="458" r:id="rId6"/>
    <p:sldId id="460" r:id="rId7"/>
    <p:sldId id="461" r:id="rId8"/>
    <p:sldId id="259" r:id="rId9"/>
    <p:sldId id="260" r:id="rId10"/>
    <p:sldId id="339" r:id="rId11"/>
    <p:sldId id="490" r:id="rId12"/>
    <p:sldId id="462" r:id="rId13"/>
    <p:sldId id="493" r:id="rId14"/>
    <p:sldId id="456" r:id="rId15"/>
    <p:sldId id="468" r:id="rId16"/>
    <p:sldId id="450" r:id="rId17"/>
    <p:sldId id="261" r:id="rId18"/>
    <p:sldId id="478" r:id="rId19"/>
    <p:sldId id="483" r:id="rId20"/>
    <p:sldId id="491" r:id="rId21"/>
    <p:sldId id="434" r:id="rId22"/>
    <p:sldId id="470" r:id="rId23"/>
    <p:sldId id="422" r:id="rId24"/>
    <p:sldId id="469" r:id="rId25"/>
    <p:sldId id="465" r:id="rId26"/>
    <p:sldId id="466" r:id="rId27"/>
    <p:sldId id="432" r:id="rId28"/>
    <p:sldId id="457" r:id="rId29"/>
    <p:sldId id="472" r:id="rId30"/>
    <p:sldId id="475" r:id="rId31"/>
    <p:sldId id="482" r:id="rId32"/>
    <p:sldId id="262" r:id="rId33"/>
    <p:sldId id="354" r:id="rId34"/>
    <p:sldId id="263" r:id="rId35"/>
    <p:sldId id="436" r:id="rId36"/>
    <p:sldId id="439" r:id="rId37"/>
    <p:sldId id="264" r:id="rId38"/>
    <p:sldId id="438" r:id="rId39"/>
    <p:sldId id="265" r:id="rId40"/>
    <p:sldId id="266" r:id="rId41"/>
    <p:sldId id="479" r:id="rId42"/>
    <p:sldId id="365" r:id="rId43"/>
    <p:sldId id="471" r:id="rId44"/>
    <p:sldId id="467" r:id="rId45"/>
    <p:sldId id="267" r:id="rId46"/>
    <p:sldId id="418" r:id="rId47"/>
    <p:sldId id="485" r:id="rId48"/>
    <p:sldId id="330" r:id="rId49"/>
    <p:sldId id="441" r:id="rId50"/>
    <p:sldId id="486" r:id="rId51"/>
    <p:sldId id="423" r:id="rId52"/>
    <p:sldId id="443" r:id="rId53"/>
    <p:sldId id="424" r:id="rId54"/>
    <p:sldId id="428" r:id="rId55"/>
    <p:sldId id="484" r:id="rId56"/>
    <p:sldId id="492" r:id="rId57"/>
    <p:sldId id="489" r:id="rId58"/>
    <p:sldId id="477" r:id="rId59"/>
    <p:sldId id="451" r:id="rId60"/>
    <p:sldId id="425" r:id="rId61"/>
    <p:sldId id="488" r:id="rId62"/>
    <p:sldId id="356" r:id="rId63"/>
    <p:sldId id="487" r:id="rId64"/>
    <p:sldId id="426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897" autoAdjust="0"/>
    <p:restoredTop sz="94660"/>
  </p:normalViewPr>
  <p:slideViewPr>
    <p:cSldViewPr>
      <p:cViewPr>
        <p:scale>
          <a:sx n="100" d="100"/>
          <a:sy n="100" d="100"/>
        </p:scale>
        <p:origin x="-378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34DBF-AE01-4647-89FC-518BF01C0EC3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22911-5C6E-4C6C-9DEA-83531EF010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616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2911-5C6E-4C6C-9DEA-83531EF0108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326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273" y="932972"/>
            <a:ext cx="4902460" cy="3358991"/>
          </a:xfrm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423" y="4623913"/>
            <a:ext cx="4598160" cy="3724575"/>
          </a:xfrm>
          <a:noFill/>
        </p:spPr>
        <p:txBody>
          <a:bodyPr wrap="none" anchor="ctr"/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22911-5C6E-4C6C-9DEA-83531EF01084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303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90sar.schoolrm.ru/sveden/employees/11230/386879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458200" cy="285752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Министерство образования РМ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Портфолио воспитателя 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МАДОУ «Центр развития ребенка -детский сад №90» 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городского округа Саранск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Калинкиной Натальи Александровны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789040"/>
            <a:ext cx="6249876" cy="2924944"/>
          </a:xfrm>
        </p:spPr>
        <p:txBody>
          <a:bodyPr>
            <a:normAutofit fontScale="92500" lnSpcReduction="10000"/>
          </a:bodyPr>
          <a:lstStyle/>
          <a:p>
            <a:endParaRPr lang="ru-RU" sz="1600" b="1" dirty="0"/>
          </a:p>
          <a:p>
            <a:r>
              <a:rPr lang="ru-RU" sz="1600" b="1" dirty="0"/>
              <a:t>Дата рождения: </a:t>
            </a:r>
            <a:r>
              <a:rPr lang="ru-RU" sz="1600" dirty="0"/>
              <a:t>18.12.1985г.</a:t>
            </a:r>
          </a:p>
          <a:p>
            <a:r>
              <a:rPr lang="ru-RU" sz="1600" b="1" dirty="0"/>
              <a:t>Профессиональное  образование: высшее</a:t>
            </a:r>
            <a:r>
              <a:rPr lang="ru-RU" sz="1600" dirty="0"/>
              <a:t>, </a:t>
            </a:r>
          </a:p>
          <a:p>
            <a:r>
              <a:rPr lang="ru-RU" sz="1600" dirty="0"/>
              <a:t>2003 - 2008 гг., ФГБОУ ВПО "Мордовский государственный педагогический институт им. М. Е. </a:t>
            </a:r>
            <a:r>
              <a:rPr lang="ru-RU" sz="1600" dirty="0" err="1"/>
              <a:t>Евсевьева</a:t>
            </a:r>
            <a:r>
              <a:rPr lang="ru-RU" sz="1600" dirty="0"/>
              <a:t>". </a:t>
            </a:r>
          </a:p>
          <a:p>
            <a:r>
              <a:rPr lang="ru-RU" sz="1600" b="1" dirty="0"/>
              <a:t>Квалификация по </a:t>
            </a:r>
            <a:r>
              <a:rPr lang="ru-RU" sz="1600" b="1" dirty="0" smtClean="0"/>
              <a:t>диплому: </a:t>
            </a:r>
            <a:r>
              <a:rPr lang="ru-RU" sz="1600" dirty="0" smtClean="0"/>
              <a:t>«Учитель </a:t>
            </a:r>
            <a:r>
              <a:rPr lang="ru-RU" sz="1600" dirty="0"/>
              <a:t>начальных </a:t>
            </a:r>
            <a:r>
              <a:rPr lang="ru-RU" sz="1600" dirty="0" smtClean="0"/>
              <a:t>классов».</a:t>
            </a:r>
            <a:endParaRPr lang="ru-RU" sz="1600" dirty="0"/>
          </a:p>
          <a:p>
            <a:r>
              <a:rPr lang="ru-RU" sz="1600" b="1" dirty="0"/>
              <a:t>Специальность: </a:t>
            </a:r>
            <a:r>
              <a:rPr lang="ru-RU" sz="1600" b="1" dirty="0" smtClean="0"/>
              <a:t>«</a:t>
            </a:r>
            <a:r>
              <a:rPr lang="ru-RU" sz="1600" dirty="0" smtClean="0"/>
              <a:t>Педагогика </a:t>
            </a:r>
            <a:r>
              <a:rPr lang="ru-RU" sz="1600" dirty="0"/>
              <a:t>и методика начального </a:t>
            </a:r>
            <a:r>
              <a:rPr lang="ru-RU" sz="1600" dirty="0" smtClean="0"/>
              <a:t>образования».</a:t>
            </a:r>
            <a:endParaRPr lang="ru-RU" sz="1600" dirty="0"/>
          </a:p>
          <a:p>
            <a:r>
              <a:rPr lang="ru-RU" sz="1600" b="1" dirty="0"/>
              <a:t>Номер диплома:</a:t>
            </a:r>
            <a:r>
              <a:rPr lang="ru-RU" sz="1600" dirty="0"/>
              <a:t> ВСГ 1156757 от 16 июня 2008 года</a:t>
            </a:r>
          </a:p>
          <a:p>
            <a:r>
              <a:rPr lang="ru-RU" sz="1600" b="1" dirty="0"/>
              <a:t>Стаж педагогической работы (по специальности): </a:t>
            </a:r>
            <a:r>
              <a:rPr lang="ru-RU" sz="1600" dirty="0"/>
              <a:t>13  лет</a:t>
            </a:r>
          </a:p>
          <a:p>
            <a:r>
              <a:rPr lang="ru-RU" sz="1600" b="1" dirty="0"/>
              <a:t>Общий трудовой стаж : </a:t>
            </a:r>
            <a:r>
              <a:rPr lang="ru-RU" sz="1600" dirty="0"/>
              <a:t>13 лет</a:t>
            </a:r>
          </a:p>
          <a:p>
            <a:r>
              <a:rPr lang="ru-RU" sz="1600" b="1" dirty="0"/>
              <a:t>Квалификационная категория: </a:t>
            </a:r>
            <a:r>
              <a:rPr lang="ru-RU" sz="1600" dirty="0"/>
              <a:t>не имею</a:t>
            </a:r>
          </a:p>
          <a:p>
            <a:endParaRPr lang="ru-RU" sz="2800" b="1" dirty="0"/>
          </a:p>
          <a:p>
            <a:endParaRPr lang="ru-RU" sz="2800" b="1" dirty="0"/>
          </a:p>
        </p:txBody>
      </p:sp>
      <p:pic>
        <p:nvPicPr>
          <p:cNvPr id="1026" name="Picture 2" descr="C:\Users\gr06\Desktop\фото н.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3714752"/>
            <a:ext cx="2500330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0576D46-84EF-4D30-848A-C3B8A3AD2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642918"/>
            <a:ext cx="4151071" cy="5870228"/>
          </a:xfrm>
          <a:prstGeom prst="rect">
            <a:avLst/>
          </a:prstGeom>
        </p:spPr>
      </p:pic>
      <p:pic>
        <p:nvPicPr>
          <p:cNvPr id="2" name="Picture 2" descr="F:\сссс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642918"/>
            <a:ext cx="4279235" cy="58852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gr06\Desktop\папка Калинкина\диплоы2021-2022для аттестации\Свидетельство Конспект ООД по природному миру _В гостях у бабушки_.png">
            <a:extLst>
              <a:ext uri="{FF2B5EF4-FFF2-40B4-BE49-F238E27FC236}">
                <a16:creationId xmlns="" xmlns:a16="http://schemas.microsoft.com/office/drawing/2014/main" id="{70695C46-3C3C-45E4-AF12-C6BFADF29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28736"/>
            <a:ext cx="6310357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1715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06\Desktop\папка Калинкина\диплоы2021-2022для аттестации\чилисе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81" y="476672"/>
            <a:ext cx="2716685" cy="3521629"/>
          </a:xfrm>
          <a:prstGeom prst="rect">
            <a:avLst/>
          </a:prstGeom>
          <a:noFill/>
        </p:spPr>
      </p:pic>
      <p:pic>
        <p:nvPicPr>
          <p:cNvPr id="1028" name="Picture 4" descr="C:\Users\gr06\Desktop\папка Калинкина\диплоы2021-2022для аттестации\чилисема2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9917" y="908720"/>
            <a:ext cx="2852117" cy="3857653"/>
          </a:xfrm>
          <a:prstGeom prst="rect">
            <a:avLst/>
          </a:prstGeom>
          <a:noFill/>
        </p:spPr>
      </p:pic>
      <p:sp>
        <p:nvSpPr>
          <p:cNvPr id="3" name="Стрелка: вправо 2">
            <a:extLst>
              <a:ext uri="{FF2B5EF4-FFF2-40B4-BE49-F238E27FC236}">
                <a16:creationId xmlns="" xmlns:a16="http://schemas.microsoft.com/office/drawing/2014/main" id="{1848775C-F5EA-487A-BE17-195C9198E2AF}"/>
              </a:ext>
            </a:extLst>
          </p:cNvPr>
          <p:cNvSpPr/>
          <p:nvPr/>
        </p:nvSpPr>
        <p:spPr>
          <a:xfrm>
            <a:off x="4355976" y="3068960"/>
            <a:ext cx="36004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382C49E-E40C-4D2D-BA64-A5E764D32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54" y="1412776"/>
            <a:ext cx="3148675" cy="44507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096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06\AppData\Local\Temp\7zO42767A56\Справки 90 дснародное образ_page-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836712"/>
            <a:ext cx="4032448" cy="5698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1715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r06\Downloads\2022-02-09_10-38-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5378226" cy="3815634"/>
          </a:xfrm>
          <a:prstGeom prst="rect">
            <a:avLst/>
          </a:prstGeom>
          <a:noFill/>
        </p:spPr>
      </p:pic>
      <p:pic>
        <p:nvPicPr>
          <p:cNvPr id="1027" name="Picture 3" descr="C:\Users\gr06\Downloads\16444743383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857232"/>
            <a:ext cx="3043769" cy="5520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1715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06\Desktop\современный урок публикац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1" y="642918"/>
            <a:ext cx="4249119" cy="5929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1715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gr06\Desktop\папка Калинкина\диплоы2021-2022для аттестации\диплом МААМ 28.1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99" y="538990"/>
            <a:ext cx="4454748" cy="6027012"/>
          </a:xfrm>
          <a:prstGeom prst="rect">
            <a:avLst/>
          </a:prstGeom>
          <a:noFill/>
        </p:spPr>
      </p:pic>
      <p:pic>
        <p:nvPicPr>
          <p:cNvPr id="1031" name="Picture 7" descr="C:\Users\gr06\Desktop\папка Калинкина\дипломы\65a3684d1f95ef13b403968e51865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162" y="2122596"/>
            <a:ext cx="4369139" cy="285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1715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+mn-lt"/>
              </a:rPr>
              <a:t>Результаты участия воспитанников в конкурсах, выставках, фестивалях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214422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A16EC8-3C5E-424F-91FF-C35D63307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35" y="618360"/>
            <a:ext cx="4083370" cy="57720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7EED82E-94FE-4A80-9444-3AE84C1BC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17" y="618612"/>
            <a:ext cx="4190609" cy="59236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96CC357-907B-433F-BF78-C5C569F68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3" y="497466"/>
            <a:ext cx="4258521" cy="60196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0723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214422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284F873-E0EB-4681-87F2-C3F9C8C167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42918"/>
            <a:ext cx="4162090" cy="5727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3D05A6A-6475-43E9-B54A-ED91905FB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8" y="642918"/>
            <a:ext cx="4048029" cy="57245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072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84784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+mn-lt"/>
              </a:rPr>
              <a:t>Представление инновационного педагогического опыта на сайте </a:t>
            </a:r>
            <a:br>
              <a:rPr lang="ru-RU" dirty="0">
                <a:latin typeface="+mn-lt"/>
              </a:rPr>
            </a:br>
            <a:r>
              <a:rPr lang="ru-RU" sz="3600" dirty="0">
                <a:latin typeface="+mn-lt"/>
              </a:rPr>
              <a:t>МАДОУ «Центр развития ребенка - детский сад №90»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72514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7592" lvl="5" indent="0" algn="just">
              <a:buNone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https://ds90sar.schoolrm.ru/sveden/employees/11230/386879/</a:t>
            </a:r>
            <a:endParaRPr lang="ru-RU" sz="200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1307592" lvl="5" indent="0" algn="just">
              <a:buNone/>
            </a:pP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06\Downloads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162625" cy="5715040"/>
          </a:xfrm>
          <a:prstGeom prst="rect">
            <a:avLst/>
          </a:prstGeom>
          <a:noFill/>
        </p:spPr>
      </p:pic>
      <p:pic>
        <p:nvPicPr>
          <p:cNvPr id="1027" name="Picture 3" descr="F:\Сканы Галина\img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85794"/>
            <a:ext cx="4213051" cy="5797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06\Desktop\папка Калинкина\диплоы2021-2022для аттестации\совушка ноябр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-3786238"/>
            <a:ext cx="2671731" cy="4000528"/>
          </a:xfrm>
          <a:prstGeom prst="rect">
            <a:avLst/>
          </a:prstGeom>
          <a:noFill/>
        </p:spPr>
      </p:pic>
      <p:pic>
        <p:nvPicPr>
          <p:cNvPr id="1026" name="Picture 2" descr="C:\Users\gr06\Desktop\папка Калинкина\дипломы\ЕЖКОВ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186578" cy="5698398"/>
          </a:xfrm>
          <a:prstGeom prst="rect">
            <a:avLst/>
          </a:prstGeom>
          <a:noFill/>
        </p:spPr>
      </p:pic>
      <p:pic>
        <p:nvPicPr>
          <p:cNvPr id="2" name="Picture 2" descr="F:\1.1.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471906"/>
            <a:ext cx="4643438" cy="63860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r06\Desktop\папка Калинкина\диплоы2021-2022для аттестации\диплом смельчаки 3 мес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27822"/>
            <a:ext cx="4221319" cy="621510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D34CCD5-D2A9-47FA-87A9-E2610127A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42" y="836712"/>
            <a:ext cx="4292064" cy="590621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r06\Desktop\папка Калинкина\дипломы\сертифика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91849"/>
            <a:ext cx="4464496" cy="5469781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5238F8C-B449-4022-9B60-E5558249D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60" y="791848"/>
            <a:ext cx="3999557" cy="56535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gr06\Desktop\Панюшкина 2021\опыт инов\дипломы 2020\ЛДПР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283" y="620688"/>
            <a:ext cx="4346913" cy="5874207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8958496-017B-4C95-B2C0-E03B23D90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15" y="620688"/>
            <a:ext cx="4268802" cy="587420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r06\Desktop\Панюшкина 2021\дипломы 2020\ЛДПР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67" y="739246"/>
            <a:ext cx="4393277" cy="5786099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1FACF1-6FAC-4EBF-91BD-6117C7200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57" y="739245"/>
            <a:ext cx="4204776" cy="57861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gr06\Desktop\папка Калинкина\дипломы\Диплом ЛДП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55" y="548680"/>
            <a:ext cx="3872853" cy="5832648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18A53BB-C8CE-4567-A973-8C43A7F1D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48680"/>
            <a:ext cx="4286026" cy="58979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r06\Desktop\папка Калинкина\диплоы2021-2022для аттестации\диплом ШВА сентябрь2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864008"/>
            <a:ext cx="4531877" cy="3359865"/>
          </a:xfrm>
          <a:prstGeom prst="rect">
            <a:avLst/>
          </a:prstGeom>
          <a:noFill/>
        </p:spPr>
      </p:pic>
      <p:pic>
        <p:nvPicPr>
          <p:cNvPr id="3" name="Picture 3" descr="C:\Users\gr06\Desktop\папка Калинкина\диплоы2021-2022для аттестации\выпис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536" y="880776"/>
            <a:ext cx="4012944" cy="5396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06\Desktop\ежкова зол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3929090" cy="2660359"/>
          </a:xfrm>
          <a:prstGeom prst="rect">
            <a:avLst/>
          </a:prstGeom>
          <a:noFill/>
        </p:spPr>
      </p:pic>
      <p:pic>
        <p:nvPicPr>
          <p:cNvPr id="1027" name="Picture 3" descr="C:\Users\gr06\Desktop\ежкова золото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4043887" cy="2747956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287C359-1C6D-4415-90B5-7A907E8F5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14356"/>
            <a:ext cx="4125429" cy="567691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gr06\Downloads\Калинкин-Артем-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143404" cy="5859383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75D0A58-E533-4439-9347-045F43015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2" y="620688"/>
            <a:ext cx="4258030" cy="58593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29D1D7-82B8-4519-B5FD-D90C2A4A7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73" y="1268760"/>
            <a:ext cx="7680854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214422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" name="Picture 3" descr="C:\Users\gr06\Desktop\папка Калинкина\диплоы2021-2022для аттестации\совушка ноябрь.png">
            <a:extLst>
              <a:ext uri="{FF2B5EF4-FFF2-40B4-BE49-F238E27FC236}">
                <a16:creationId xmlns="" xmlns:a16="http://schemas.microsoft.com/office/drawing/2014/main" id="{75CC0D03-B7AF-4264-98D8-20A1DE6B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4039260" cy="5708038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D3BCB27-A0E6-4CD0-BFBC-0682C788B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18" y="714356"/>
            <a:ext cx="4148048" cy="57080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8074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214422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074" name="Picture 2" descr="C:\Users\gr06\Desktop\папка Калинкина\диплоы2021-2022для аттестации\1223123ВО1.Б.2021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607210"/>
            <a:ext cx="4136975" cy="5846125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3B72DB7-9FC2-4AFA-8CA1-5AF54B56B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71" y="607210"/>
            <a:ext cx="4248396" cy="5846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8074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+mn-lt"/>
              </a:rPr>
              <a:t>Наличие авторских программ, методических пособий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06\Desktop\папка Калинкина\диплоы2021-2022для аттестации\реценз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41" y="404664"/>
            <a:ext cx="2857520" cy="4762533"/>
          </a:xfrm>
          <a:prstGeom prst="rect">
            <a:avLst/>
          </a:prstGeom>
          <a:noFill/>
        </p:spPr>
      </p:pic>
      <p:pic>
        <p:nvPicPr>
          <p:cNvPr id="3" name="Picture 3" descr="F:\скан\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412776"/>
            <a:ext cx="3116628" cy="428628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DDFC89C-49B2-4AEF-B079-5CA991F38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40" y="2204864"/>
            <a:ext cx="2982719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132856"/>
            <a:ext cx="8458200" cy="1470025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6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F45851A-3557-48EC-A5B9-622B28806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85" y="687029"/>
            <a:ext cx="4165563" cy="58882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25C5BEF-9C08-4B86-8E6B-EE60A5CC9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2" y="687029"/>
            <a:ext cx="4165563" cy="588820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r06\Desktop\папка Калинкина\диплоы2021-2022для аттестации\сертификат докладч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712075"/>
            <a:ext cx="4104456" cy="5676375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E319102-4EF2-4DC8-BEE0-22EE4CDA0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12075"/>
            <a:ext cx="4013991" cy="567637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458200" cy="242889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+mn-lt"/>
              </a:rPr>
              <a:t>Проведение открытых занятий, мастер-классов, мероприятий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7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6D8F878-BE91-423F-B2DF-484153B44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36" y="555429"/>
            <a:ext cx="4508088" cy="620348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242889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+mn-lt"/>
              </a:rPr>
              <a:t>Экспертная деятельность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+mn-lt"/>
              </a:rPr>
              <a:t>Участие в инновационной (экспериментальной) деятельности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1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24288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+mn-lt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9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214422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6329F8-EFAC-4FC7-BA0F-EBB4088F0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64704"/>
            <a:ext cx="4154011" cy="58718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6490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8742AD3-1E5B-49CA-B2B4-A553DD25C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4" y="794922"/>
            <a:ext cx="4295735" cy="57395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F95DF50-A0E2-4A3B-8B51-DFDFDD34D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94922"/>
            <a:ext cx="4060401" cy="57395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F46B6FF-66E7-4398-8A00-F58B4798A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6" y="752475"/>
            <a:ext cx="4125228" cy="59161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2A081C2-93F3-4BEB-A868-2F6B4A7CC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04" y="752475"/>
            <a:ext cx="4185336" cy="591615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r06\Desktop\папка Калинкина\диплоы2021-2022для аттестации\для занятия\сертификат члена жю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7" y="764704"/>
            <a:ext cx="4072509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14422"/>
            <a:ext cx="8458200" cy="24288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10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9EBCDAD-A823-4AC9-A27A-D8EBB299E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4248472" cy="60053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9B77AD8-AC4B-49C1-A9FA-59BE850C1B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278511" cy="605044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1D403D7-95B6-44FB-AEA7-9524D350A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81" y="578980"/>
            <a:ext cx="4298027" cy="60754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9692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700808"/>
            <a:ext cx="8458200" cy="19425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Качество взаимодействия </a:t>
            </a:r>
            <a:br>
              <a:rPr lang="ru-RU" sz="4900" dirty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с родителями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11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D0C73C2-02AD-41F3-AA63-04016DD1A9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8" y="613422"/>
            <a:ext cx="4233285" cy="59839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6F21B70-CFF6-497C-A448-CBDF80731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13421"/>
            <a:ext cx="4233285" cy="59839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\Desktop\справк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8226"/>
            <a:ext cx="5004048" cy="6876226"/>
          </a:xfrm>
          <a:prstGeom prst="rect">
            <a:avLst/>
          </a:prstGeom>
          <a:noFill/>
        </p:spPr>
      </p:pic>
      <p:pic>
        <p:nvPicPr>
          <p:cNvPr id="1027" name="Picture 3" descr="C:\Users\1\Desktop\программа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-1"/>
            <a:ext cx="4752528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F606E4F-D99E-4F23-BDAF-B8FE078D1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4154011" cy="58718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6404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700808"/>
            <a:ext cx="8458200" cy="19425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>
                <a:latin typeface="+mn-lt"/>
              </a:rPr>
              <a:t>Работа с детьми из социально-неблагополучных семей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12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90AD526-BE8E-46F9-AC37-0D8ED3697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7" y="620688"/>
            <a:ext cx="4250185" cy="60078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CBD3457-6CC6-48E3-8AB1-9476817A2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24" y="620688"/>
            <a:ext cx="4250185" cy="600781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916832"/>
            <a:ext cx="8458200" cy="17264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13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C3B5AE4-DCD1-49DB-A933-936DDC20A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1632"/>
            <a:ext cx="4170164" cy="58947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7DE93EE-5954-4868-8F12-762B1BEAA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81632"/>
            <a:ext cx="4168381" cy="589470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gr06\Downloads\1643971320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92696"/>
            <a:ext cx="4171951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2867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06\Download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260" y="571481"/>
            <a:ext cx="3762144" cy="5786478"/>
          </a:xfrm>
          <a:prstGeom prst="rect">
            <a:avLst/>
          </a:prstGeom>
          <a:noFill/>
        </p:spPr>
      </p:pic>
      <p:pic>
        <p:nvPicPr>
          <p:cNvPr id="6" name="Picture 3" descr="C:\Users\gr06\Desktop\диплом инфо 13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271085" cy="5790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28673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214422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" name="Picture 2" descr="C:\Users\gr06\Desktop\папка Калинкина\диплоы2021-2022для аттестации\диплом современный урок 21год.jpg">
            <a:extLst>
              <a:ext uri="{FF2B5EF4-FFF2-40B4-BE49-F238E27FC236}">
                <a16:creationId xmlns="" xmlns:a16="http://schemas.microsoft.com/office/drawing/2014/main" id="{BE5441FC-FFB3-4DBE-8FE6-D16F5380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75" y="763466"/>
            <a:ext cx="4469809" cy="5740685"/>
          </a:xfrm>
          <a:prstGeom prst="rect">
            <a:avLst/>
          </a:prstGeom>
          <a:noFill/>
        </p:spPr>
      </p:pic>
      <p:pic>
        <p:nvPicPr>
          <p:cNvPr id="7" name="Picture 3" descr="C:\Users\gr06\Desktop\папка Калинкина\диплоы2021-2022для аттестации\гордость страны февраль.jpg">
            <a:extLst>
              <a:ext uri="{FF2B5EF4-FFF2-40B4-BE49-F238E27FC236}">
                <a16:creationId xmlns="" xmlns:a16="http://schemas.microsoft.com/office/drawing/2014/main" id="{C6AE302F-8937-4C02-8D12-C1A262E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3467"/>
            <a:ext cx="3853840" cy="5740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65194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214422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" name="Picture 2" descr="C:\Users\gr06\Desktop\пд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589795"/>
            <a:ext cx="4626434" cy="595629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2434B1B-94F3-4F0B-942D-A70F5EBC4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59" y="763466"/>
            <a:ext cx="4076040" cy="56089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6490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gr06\Desktop\диплом сайт педагог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700808"/>
            <a:ext cx="4637315" cy="3024336"/>
          </a:xfrm>
          <a:prstGeom prst="rect">
            <a:avLst/>
          </a:prstGeom>
          <a:noFill/>
        </p:spPr>
      </p:pic>
      <p:pic>
        <p:nvPicPr>
          <p:cNvPr id="3074" name="Picture 2" descr="C:\Users\gr06\Desktop\выписка сайт педагог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3129" y="908720"/>
            <a:ext cx="4192271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2867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7580F8C-3144-4E27-800A-9CEDC7874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71" y="692696"/>
            <a:ext cx="4343259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916832"/>
            <a:ext cx="8458200" cy="17264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Награды и поощрения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14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321983F-37E6-4BC4-8A02-6BF93B963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764704"/>
            <a:ext cx="4143403" cy="585618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06\Desktop\песня стро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3410" y="476671"/>
            <a:ext cx="4340030" cy="6053201"/>
          </a:xfrm>
          <a:prstGeom prst="rect">
            <a:avLst/>
          </a:prstGeom>
          <a:noFill/>
        </p:spPr>
      </p:pic>
      <p:pic>
        <p:nvPicPr>
          <p:cNvPr id="1027" name="Picture 3" descr="C:\Users\gr06\Desktop\благоданость сти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81608"/>
            <a:ext cx="4070256" cy="6053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06\Desktop\Калинкина_page-0001.jpg">
            <a:extLst>
              <a:ext uri="{FF2B5EF4-FFF2-40B4-BE49-F238E27FC236}">
                <a16:creationId xmlns="" xmlns:a16="http://schemas.microsoft.com/office/drawing/2014/main" id="{1C0FECCD-B380-4C37-97E2-EF397AD3F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399" y="649545"/>
            <a:ext cx="3817468" cy="5789328"/>
          </a:xfrm>
          <a:prstGeom prst="rect">
            <a:avLst/>
          </a:prstGeom>
          <a:noFill/>
        </p:spPr>
      </p:pic>
      <p:pic>
        <p:nvPicPr>
          <p:cNvPr id="8" name="Picture 2" descr="C:\Users\gr06\Desktop\папка Калинкина\дипломы\калинкина.jpeg">
            <a:extLst>
              <a:ext uri="{FF2B5EF4-FFF2-40B4-BE49-F238E27FC236}">
                <a16:creationId xmlns="" xmlns:a16="http://schemas.microsoft.com/office/drawing/2014/main" id="{7BD42BB7-7A79-48BB-A321-2C1EADFB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648" y="620688"/>
            <a:ext cx="4082629" cy="6237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923888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06\Downloads\Калинкина-Н.А.-_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4474" y="908720"/>
            <a:ext cx="4009787" cy="567043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9187987-7AE4-4BD2-B198-25E09E672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6" y="836712"/>
            <a:ext cx="4786954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скан\2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866" y="674985"/>
            <a:ext cx="4120157" cy="5682974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571472" y="4643446"/>
            <a:ext cx="42862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53B5C0A-5BD8-4E35-BC1B-C313ABFFC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46" y="674984"/>
            <a:ext cx="4292063" cy="59062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836713"/>
            <a:ext cx="8458200" cy="172819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+mn-lt"/>
              </a:rPr>
              <a:t>Наставничество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32856"/>
            <a:ext cx="8458200" cy="11344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+mn-lt"/>
              </a:rPr>
              <a:t>Наличие публикаций, </a:t>
            </a:r>
            <a:br>
              <a:rPr lang="ru-RU" dirty="0">
                <a:latin typeface="+mn-lt"/>
              </a:rPr>
            </a:br>
            <a:r>
              <a:rPr lang="ru-RU" altLang="ru-RU" dirty="0">
                <a:latin typeface="+mn-lt"/>
                <a:cs typeface="Times New Roman" pitchFamily="18" charset="0"/>
              </a:rPr>
              <a:t>включая </a:t>
            </a:r>
            <a:br>
              <a:rPr lang="ru-RU" altLang="ru-RU" dirty="0">
                <a:latin typeface="+mn-lt"/>
                <a:cs typeface="Times New Roman" pitchFamily="18" charset="0"/>
              </a:rPr>
            </a:br>
            <a:r>
              <a:rPr lang="ru-RU" altLang="ru-RU" dirty="0">
                <a:latin typeface="+mn-lt"/>
                <a:cs typeface="Times New Roman" pitchFamily="18" charset="0"/>
              </a:rPr>
              <a:t>интернет - публикации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Раздел 3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5316</TotalTime>
  <Words>198</Words>
  <Application>Microsoft Office PowerPoint</Application>
  <PresentationFormat>Экран (4:3)</PresentationFormat>
  <Paragraphs>44</Paragraphs>
  <Slides>64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Городская</vt:lpstr>
      <vt:lpstr>Министерство образования РМ Портфолио воспитателя  МАДОУ «Центр развития ребенка -детский сад №90»  городского округа Саранск Калинкиной Натальи Александровны</vt:lpstr>
      <vt:lpstr>Представление инновационного педагогического опыта на сайте  МАДОУ «Центр развития ребенка - детский сад №90»</vt:lpstr>
      <vt:lpstr>Слайд 3</vt:lpstr>
      <vt:lpstr>Участие в инновационной (экспериментальной) деятельности</vt:lpstr>
      <vt:lpstr>Слайд 5</vt:lpstr>
      <vt:lpstr>Слайд 6</vt:lpstr>
      <vt:lpstr>Слайд 7</vt:lpstr>
      <vt:lpstr>Наставничество</vt:lpstr>
      <vt:lpstr>Наличие публикаций,  включая  интернет - публикации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Результаты участия воспитанников в конкурсах, выставках, фестивалях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Наличие авторских программ, методических пособий</vt:lpstr>
      <vt:lpstr>Слайд 33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Слайд 35</vt:lpstr>
      <vt:lpstr>Слайд 36</vt:lpstr>
      <vt:lpstr>Проведение открытых занятий, мастер-классов, мероприятий</vt:lpstr>
      <vt:lpstr>Слайд 38</vt:lpstr>
      <vt:lpstr>Экспертная деятельность  </vt:lpstr>
      <vt:lpstr>Общественно-педагогическая активность педагога: участие в комиссиях, педагогических сообществах, в жюри конкурсов </vt:lpstr>
      <vt:lpstr>Слайд 41</vt:lpstr>
      <vt:lpstr>Слайд 42</vt:lpstr>
      <vt:lpstr>Слайд 43</vt:lpstr>
      <vt:lpstr>Слайд 44</vt:lpstr>
      <vt:lpstr>Позитивные результаты работы с воспитанниками  </vt:lpstr>
      <vt:lpstr>Слайд 46</vt:lpstr>
      <vt:lpstr>Слайд 47</vt:lpstr>
      <vt:lpstr>  Качество взаимодействия  с родителями  </vt:lpstr>
      <vt:lpstr>Слайд 49</vt:lpstr>
      <vt:lpstr>Слайд 50</vt:lpstr>
      <vt:lpstr>  Работа с детьми из социально-неблагополучных семей  </vt:lpstr>
      <vt:lpstr>Слайд 52</vt:lpstr>
      <vt:lpstr>   Участие педагога в профессиональных конкурсах  </vt:lpstr>
      <vt:lpstr>Слайд 54</vt:lpstr>
      <vt:lpstr>Слайд 55</vt:lpstr>
      <vt:lpstr>Слайд 56</vt:lpstr>
      <vt:lpstr>Слайд 57</vt:lpstr>
      <vt:lpstr>Слайд 58</vt:lpstr>
      <vt:lpstr>Слайд 59</vt:lpstr>
      <vt:lpstr>   Награды и поощрения   </vt:lpstr>
      <vt:lpstr>Слайд 61</vt:lpstr>
      <vt:lpstr>Слайд 62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на высшую квалификационную категорию воспитателя МАДОУ  «Центр развития ребёнка –  детский сад №73»  городского округа Саранск</dc:title>
  <dc:creator>User</dc:creator>
  <cp:lastModifiedBy>Группа 06</cp:lastModifiedBy>
  <cp:revision>617</cp:revision>
  <dcterms:modified xsi:type="dcterms:W3CDTF">2022-02-11T14:46:40Z</dcterms:modified>
</cp:coreProperties>
</file>