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2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9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2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6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1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2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7FA2-CB77-42F1-871C-F2885068635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5486-83CB-4DD6-AB9F-4C90EC82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media5.mp3"/><Relationship Id="rId7" Type="http://schemas.openxmlformats.org/officeDocument/2006/relationships/image" Target="../media/image6.png"/><Relationship Id="rId2" Type="http://schemas.microsoft.com/office/2007/relationships/media" Target="../media/media5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5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ma\Downloads\&#1053;&#1086;&#1074;&#1072;&#1103;%20&#1087;&#1072;&#1087;&#1082;&#1072;%20(2)\&#1087;&#1088;&#1077;&#1079;&#1077;&#1085;&#1090;&#1072;&#1094;&#1080;&#1103;%20%20&#1080;%20&#1087;&#1077;&#1089;&#1085;&#1080;\&#1040;&#1085;&#1090;&#1086;&#1096;&#1082;&#1072;%20(mp3cut.net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ma\Downloads\&#1053;&#1086;&#1074;&#1072;&#1103;%20&#1087;&#1072;&#1087;&#1082;&#1072;%20(2)\&#1087;&#1088;&#1077;&#1079;&#1077;&#1085;&#1090;&#1072;&#1094;&#1080;&#1103;%20%20&#1080;%20&#1087;&#1077;&#1089;&#1085;&#1080;\&#1074;%20&#1090;&#1088;&#1072;&#1074;&#1077;%20&#1089;&#1080;&#1076;&#1077;&#1083;%20&#1082;&#1091;&#1079;&#1085;&#1077;&#1095;&#1080;&#1082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ma\Downloads\&#1053;&#1086;&#1074;&#1072;&#1103;%20&#1087;&#1072;&#1087;&#1082;&#1072;%20(2)\&#1087;&#1088;&#1077;&#1079;&#1077;&#1085;&#1090;&#1072;&#1094;&#1080;&#1103;%20%20&#1080;%20&#1087;&#1077;&#1089;&#1085;&#1080;\&#1088;&#1072;&#1089;&#1089;&#1082;&#1072;&#1078;&#1080;%20&#1089;&#1085;&#1077;&#1075;&#1091;&#1088;&#1086;&#1095;&#1082;&#1072;%20(mp3cut.net)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ma\Downloads\&#1053;&#1086;&#1074;&#1072;&#1103;%20&#1087;&#1072;&#1087;&#1082;&#1072;%20(2)\&#1087;&#1088;&#1077;&#1079;&#1077;&#1085;&#1090;&#1072;&#1094;&#1080;&#1103;%20%20&#1080;%20&#1087;&#1077;&#1089;&#1085;&#1080;\&#1041;&#1088;&#1077;&#1084;&#1077;&#1085;&#1089;&#1082;&#1080;&#1077;%20&#1084;&#1091;&#1079;&#1099;&#1082;&#1072;&#1085;&#1090;&#1099;%20(mp3cut.net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ma\Downloads\&#1053;&#1086;&#1074;&#1072;&#1103;%20&#1087;&#1072;&#1087;&#1082;&#1072;%20(2)\&#1087;&#1088;&#1077;&#1079;&#1077;&#1085;&#1090;&#1072;&#1094;&#1080;&#1103;%20%20&#1080;%20&#1087;&#1077;&#1089;&#1085;&#1080;\&#1082;&#1086;&#1083;&#1099;&#1073;&#1077;&#1083;&#1100;&#1085;&#1072;&#1103;%20&#1084;&#1077;&#1076;&#1074;&#1077;&#1076;&#1080;&#1094;&#1099;%20(mp3cut.net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7da8_48e801ec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2420888"/>
            <a:ext cx="3240360" cy="440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nota1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2703196"/>
            <a:ext cx="4054159" cy="389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800px-Союзмульт_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96" y="0"/>
            <a:ext cx="8928992" cy="152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07504" y="1772816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Мультимедийная игра«Угадай мелодию»</a:t>
            </a: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 любимым песням из мультфильмов.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134" y="400506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Детский сад №29 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Саранск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Герасимова Г. Ю.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2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5576" y="1052736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</a:t>
            </a:r>
            <a:r>
              <a:rPr lang="ru-RU" sz="3200" b="1" dirty="0" smtClean="0"/>
              <a:t>«Песенка мамонтенка»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мамонтенок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259632" y="1988840"/>
            <a:ext cx="5591944" cy="4176464"/>
          </a:xfrm>
          <a:prstGeom prst="rect">
            <a:avLst/>
          </a:prstGeom>
        </p:spPr>
      </p:pic>
      <p:pic>
        <p:nvPicPr>
          <p:cNvPr id="10" name="песенка мамонтенка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100392" y="5985520"/>
            <a:ext cx="872480" cy="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980728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«Кабы не было зимы»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672582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187624" y="2054918"/>
            <a:ext cx="5688632" cy="4110386"/>
          </a:xfrm>
          <a:prstGeom prst="rect">
            <a:avLst/>
          </a:prstGeom>
        </p:spPr>
      </p:pic>
      <p:pic>
        <p:nvPicPr>
          <p:cNvPr id="10" name="Кабы не было зимы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8127504" y="5841504"/>
            <a:ext cx="1016496" cy="1016496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027467"/>
              </p:ext>
            </p:extLst>
          </p:nvPr>
        </p:nvGraphicFramePr>
        <p:xfrm>
          <a:off x="3441700" y="3195638"/>
          <a:ext cx="22606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10" imgW="2260440" imgH="464400" progId="Package">
                  <p:embed/>
                </p:oleObj>
              </mc:Choice>
              <mc:Fallback>
                <p:oleObj name="Объект упаковщика для оболочки" showAsIcon="1" r:id="rId10" imgW="226044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1700" y="3195638"/>
                        <a:ext cx="226060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0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1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5576" y="1052736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«Песенка Леопольда»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0" name="Рисунок 9" descr="0036a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187624" y="1916832"/>
            <a:ext cx="5760640" cy="4216554"/>
          </a:xfrm>
          <a:prstGeom prst="rect">
            <a:avLst/>
          </a:prstGeom>
        </p:spPr>
      </p:pic>
      <p:pic>
        <p:nvPicPr>
          <p:cNvPr id="12" name="Detskie_-_Esli_dobryj_ty_minusovk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7991872" y="544522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7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91680" y="98072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«Улыбка»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0" name="Рисунок 9" descr="_original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187624" y="1916832"/>
            <a:ext cx="5760640" cy="4312379"/>
          </a:xfrm>
          <a:prstGeom prst="rect">
            <a:avLst/>
          </a:prstGeom>
        </p:spPr>
      </p:pic>
      <p:pic>
        <p:nvPicPr>
          <p:cNvPr id="12" name="улыб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127504" y="5661248"/>
            <a:ext cx="1016496" cy="1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6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03648" y="98072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Чунга-чанга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chunga_chang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3648" y="1966381"/>
            <a:ext cx="5472608" cy="4082740"/>
          </a:xfrm>
          <a:prstGeom prst="rect">
            <a:avLst/>
          </a:prstGeom>
        </p:spPr>
      </p:pic>
      <p:pic>
        <p:nvPicPr>
          <p:cNvPr id="10" name="чунга-чанга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7983488" y="5445224"/>
            <a:ext cx="1160512" cy="1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98072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«Антошка»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Antoshka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87624" y="1916832"/>
            <a:ext cx="5688632" cy="4281926"/>
          </a:xfrm>
          <a:prstGeom prst="rect">
            <a:avLst/>
          </a:prstGeom>
        </p:spPr>
      </p:pic>
      <p:pic>
        <p:nvPicPr>
          <p:cNvPr id="10" name="Антошка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839472" y="5301208"/>
            <a:ext cx="1304528" cy="13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«В траве сидел кузнечик»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87624" y="2065349"/>
            <a:ext cx="5760640" cy="4171963"/>
          </a:xfrm>
          <a:prstGeom prst="rect">
            <a:avLst/>
          </a:prstGeom>
        </p:spPr>
      </p:pic>
      <p:pic>
        <p:nvPicPr>
          <p:cNvPr id="12" name="в траве сидел кузне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028384" y="5661248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540568" y="105273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«Расскажи, Снегурочка, где была..»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59460c1d18514334fea459ae1db7e5a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87624" y="1988840"/>
            <a:ext cx="5688632" cy="4214240"/>
          </a:xfrm>
          <a:prstGeom prst="rect">
            <a:avLst/>
          </a:prstGeom>
        </p:spPr>
      </p:pic>
      <p:pic>
        <p:nvPicPr>
          <p:cNvPr id="10" name="расскажи снегурочка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127504" y="5517232"/>
            <a:ext cx="1016496" cy="1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5576" y="1052736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«Песня друзей»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Bremenskie Muzykanty - Pesnya Druzej-854x48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87624" y="1953344"/>
            <a:ext cx="5760640" cy="4283968"/>
          </a:xfrm>
          <a:prstGeom prst="rect">
            <a:avLst/>
          </a:prstGeom>
        </p:spPr>
      </p:pic>
      <p:pic>
        <p:nvPicPr>
          <p:cNvPr id="10" name="Бременские музыканты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983488" y="5445224"/>
            <a:ext cx="1160512" cy="1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_87db1_d5160879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1560565"/>
            <a:ext cx="7286457" cy="5299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1052736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3200" b="1" dirty="0" smtClean="0"/>
              <a:t>«Колыбельная медведицы»</a:t>
            </a:r>
            <a:endParaRPr lang="ru-RU" sz="3200" b="1" dirty="0"/>
          </a:p>
        </p:txBody>
      </p:sp>
      <p:pic>
        <p:nvPicPr>
          <p:cNvPr id="8" name="Рисунок 7" descr="2041332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4056" y="188640"/>
            <a:ext cx="8172400" cy="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8529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Угадай мелодию</a:t>
            </a:r>
            <a:endParaRPr lang="ru-RU" sz="4000" b="1" dirty="0"/>
          </a:p>
        </p:txBody>
      </p:sp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259632" y="1988840"/>
            <a:ext cx="5616624" cy="4170995"/>
          </a:xfrm>
          <a:prstGeom prst="rect">
            <a:avLst/>
          </a:prstGeom>
        </p:spPr>
      </p:pic>
      <p:pic>
        <p:nvPicPr>
          <p:cNvPr id="10" name="колыбельная медведицы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127504" y="5661248"/>
            <a:ext cx="1016496" cy="1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</Words>
  <Application>Microsoft Office PowerPoint</Application>
  <PresentationFormat>Экран (4:3)</PresentationFormat>
  <Paragraphs>27</Paragraphs>
  <Slides>11</Slides>
  <Notes>0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</cp:revision>
  <dcterms:created xsi:type="dcterms:W3CDTF">2020-05-14T17:56:47Z</dcterms:created>
  <dcterms:modified xsi:type="dcterms:W3CDTF">2020-05-14T18:01:22Z</dcterms:modified>
</cp:coreProperties>
</file>