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56" r:id="rId2"/>
    <p:sldId id="269" r:id="rId3"/>
    <p:sldId id="287" r:id="rId4"/>
    <p:sldId id="449" r:id="rId5"/>
    <p:sldId id="360" r:id="rId6"/>
    <p:sldId id="456" r:id="rId7"/>
    <p:sldId id="468" r:id="rId8"/>
    <p:sldId id="445" r:id="rId9"/>
    <p:sldId id="458" r:id="rId10"/>
    <p:sldId id="462" r:id="rId11"/>
    <p:sldId id="338" r:id="rId12"/>
    <p:sldId id="471" r:id="rId13"/>
    <p:sldId id="463" r:id="rId14"/>
    <p:sldId id="474" r:id="rId15"/>
    <p:sldId id="466" r:id="rId16"/>
    <p:sldId id="460" r:id="rId17"/>
    <p:sldId id="349" r:id="rId18"/>
    <p:sldId id="464" r:id="rId19"/>
    <p:sldId id="404" r:id="rId20"/>
    <p:sldId id="407" r:id="rId21"/>
    <p:sldId id="469" r:id="rId22"/>
    <p:sldId id="470" r:id="rId23"/>
    <p:sldId id="406" r:id="rId24"/>
    <p:sldId id="451" r:id="rId25"/>
    <p:sldId id="467" r:id="rId26"/>
    <p:sldId id="472" r:id="rId27"/>
    <p:sldId id="473" r:id="rId28"/>
    <p:sldId id="410" r:id="rId29"/>
    <p:sldId id="465" r:id="rId30"/>
    <p:sldId id="350" r:id="rId31"/>
    <p:sldId id="42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256"/>
            <p14:sldId id="269"/>
            <p14:sldId id="287"/>
            <p14:sldId id="449"/>
            <p14:sldId id="360"/>
            <p14:sldId id="456"/>
            <p14:sldId id="468"/>
            <p14:sldId id="445"/>
            <p14:sldId id="458"/>
            <p14:sldId id="462"/>
            <p14:sldId id="338"/>
            <p14:sldId id="471"/>
            <p14:sldId id="463"/>
            <p14:sldId id="474"/>
            <p14:sldId id="466"/>
            <p14:sldId id="460"/>
            <p14:sldId id="349"/>
            <p14:sldId id="464"/>
            <p14:sldId id="404"/>
            <p14:sldId id="407"/>
            <p14:sldId id="469"/>
            <p14:sldId id="470"/>
            <p14:sldId id="406"/>
            <p14:sldId id="451"/>
            <p14:sldId id="467"/>
            <p14:sldId id="472"/>
            <p14:sldId id="473"/>
            <p14:sldId id="410"/>
            <p14:sldId id="465"/>
            <p14:sldId id="350"/>
            <p14:sldId id="422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85455" autoAdjust="0"/>
  </p:normalViewPr>
  <p:slideViewPr>
    <p:cSldViewPr>
      <p:cViewPr varScale="1">
        <p:scale>
          <a:sx n="63" d="100"/>
          <a:sy n="63" d="100"/>
        </p:scale>
        <p:origin x="14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2/16/2022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sers.antiplagiat.ru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Саранск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 социальной политике городского округа Саранск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городского округа Саранск</a:t>
            </a:r>
            <a:r>
              <a:rPr lang="ru-RU" dirty="0" smtClean="0">
                <a:latin typeface="Trebuchet MS" panose="020B0603020202020204" pitchFamily="34" charset="0"/>
              </a:rPr>
              <a:t/>
            </a:r>
            <a:br>
              <a:rPr lang="ru-RU" dirty="0" smtClean="0">
                <a:latin typeface="Trebuchet MS" panose="020B0603020202020204" pitchFamily="34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36712"/>
            <a:ext cx="82809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Малышевой Кристины Алексеевны,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 №80 комбинированного вида»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г.о. Саранск</a:t>
            </a: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467544" y="2636912"/>
            <a:ext cx="560688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средне-профессиональное.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ГБПОУ РМ «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колледж»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«Дошкольное образование».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 детей дошкольного возраста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111324 5550590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 июня 2021 года.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6" charset="0"/>
              </a:rPr>
              <a:t>Общий трудовой стаж</a:t>
            </a:r>
            <a:r>
              <a:rPr lang="ru-RU" sz="1600" dirty="0">
                <a:solidFill>
                  <a:prstClr val="black"/>
                </a:solidFill>
                <a:latin typeface="Times New Roman" pitchFamily="16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6" charset="0"/>
              </a:rPr>
              <a:t>11 лет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4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года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последней  аттестации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:-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32" y="2276872"/>
            <a:ext cx="2818048" cy="4197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" y="1201994"/>
            <a:ext cx="4063633" cy="5623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64" y="1158177"/>
            <a:ext cx="4407336" cy="56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37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6. Выступления </a:t>
            </a:r>
            <a:r>
              <a:rPr lang="ru-RU" sz="2000" b="1" kern="5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на </a:t>
            </a:r>
            <a:r>
              <a:rPr lang="ru-RU" sz="2000" b="1" kern="50" dirty="0">
                <a:solidFill>
                  <a:srgbClr val="002060"/>
                </a:solidFill>
                <a:latin typeface="Times New Roman"/>
                <a:ea typeface="Times New Roman"/>
              </a:rPr>
              <a:t>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sz="2000" b="1" kern="50" dirty="0" smtClean="0">
                <a:solidFill>
                  <a:srgbClr val="002060"/>
                </a:solidFill>
                <a:latin typeface="Times New Roman"/>
                <a:ea typeface="Times New Roman"/>
              </a:rPr>
              <a:t>).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25" y="1196752"/>
            <a:ext cx="4944749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4664"/>
            <a:ext cx="510389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kern="50" dirty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Уровень образовательной организации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5"/>
            <a:ext cx="4546848" cy="5813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49" y="1052734"/>
            <a:ext cx="4609688" cy="581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0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908720"/>
            <a:ext cx="514350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64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42" y="836712"/>
            <a:ext cx="4652716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75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9039" y="-452777"/>
            <a:ext cx="5629939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01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7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Проведении открытых занятий, мастер-классов, 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Calibri"/>
              </a:rPr>
              <a:t>мероприятий.</a:t>
            </a:r>
            <a:r>
              <a:rPr lang="ru-RU" altLang="ru-RU" sz="18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18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77" y="838200"/>
            <a:ext cx="504284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Уровень образовательной организации</a:t>
            </a:r>
            <a:r>
              <a:rPr lang="ru-RU" sz="2000" b="1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" y="692696"/>
            <a:ext cx="4512860" cy="6165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64" y="692696"/>
            <a:ext cx="460289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5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Позитивные результаты работы с воспитанниками: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2000" b="1" kern="50" dirty="0" err="1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технологий в воспитательном процессе;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2000" kern="50" dirty="0">
                <a:latin typeface="Times New Roman"/>
                <a:ea typeface="Times New Roman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228600" y="152400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 dirty="0"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622" y="152400"/>
            <a:ext cx="8458200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small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Педагогический опыт: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small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«Формирование коммуникативных качеств у детей дошкольного возраста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1" cap="small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cap="small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b="1" cap="small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small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представлен на сайте ДОО: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cap="small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https://ds80sar.schoolrm.ru/sveden/employees/11212/400238/</a:t>
            </a:r>
            <a:endParaRPr lang="ru-RU" sz="2400" b="1" u="sng" cap="small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00" b="1" i="0" u="none" strike="noStrike" kern="0" cap="sm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Материал проверен  на плагиат: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users.antiplagiat.ru</a:t>
            </a:r>
            <a:endParaRPr lang="ru-RU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Оригинальность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67,54%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" y="-20568"/>
            <a:ext cx="434717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44123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14" y="0"/>
            <a:ext cx="4606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57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73" y="0"/>
            <a:ext cx="542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24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indent="24130">
              <a:spcAft>
                <a:spcPts val="0"/>
              </a:spcAft>
            </a:pP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11. </a:t>
            </a:r>
            <a:r>
              <a:rPr lang="ru-RU" sz="20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</a:t>
            </a:r>
            <a:r>
              <a:rPr lang="ru-RU" sz="2000" b="1" kern="50" dirty="0" smtClean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взаимодействия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родителями: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систематическое проведение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родительских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собраний;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круглых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столов,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нетрадиционной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(педагогическое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просвещение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родителей);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экскурсий,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детьми;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совместных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конкурсов,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выставок;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субботниках,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благоустройстве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создании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развивающей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среды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группы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0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78" y="116632"/>
            <a:ext cx="4819844" cy="66247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86" y="0"/>
            <a:ext cx="4802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88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99336"/>
            <a:ext cx="8229600" cy="63737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анкетирования.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62" y="980728"/>
            <a:ext cx="4670238" cy="5877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0728"/>
            <a:ext cx="4283968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91" y="0"/>
            <a:ext cx="5423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01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504"/>
            <a:ext cx="8229600" cy="114300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13. </a:t>
            </a:r>
            <a: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порталах сети интернет</a:t>
            </a:r>
            <a:endParaRPr lang="ru-RU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08720"/>
            <a:ext cx="4656394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Республиканский уровень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938587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104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260648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sz="2000" b="1" u="sng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1.Участие в инновационной деятельности на уровне образовательной  организации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:</a:t>
            </a:r>
          </a:p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реализация проекта по теме</a:t>
            </a:r>
            <a:endParaRPr lang="ru-RU" altLang="ru-RU" sz="2000" b="1" dirty="0">
              <a:solidFill>
                <a:schemeClr val="tx2"/>
              </a:solidFill>
              <a:latin typeface="Times New Roman" pitchFamily="16" charset="0"/>
              <a:cs typeface="Times New Roman" pitchFamily="16" charset="0"/>
            </a:endParaRPr>
          </a:p>
          <a:p>
            <a:pPr lvl="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«Маленький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блогер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детского сада».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" y="1484784"/>
            <a:ext cx="4410824" cy="5392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562048" cy="5373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99412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14.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Награды</a:t>
            </a:r>
            <a:b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поощрения с различных сайтов и порталов сети интернет.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3"/>
            <a:ext cx="4211960" cy="6021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89" y="836712"/>
            <a:ext cx="4792729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92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116633"/>
            <a:ext cx="7628384" cy="86409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14. Награды поощрения республиканского уровня.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64704"/>
            <a:ext cx="497219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0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847266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Интернет публикации</a:t>
            </a:r>
            <a:endParaRPr lang="ru-RU" sz="2000" b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6"/>
            <a:ext cx="4211960" cy="5805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60" y="1030594"/>
            <a:ext cx="4483511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7809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Печатные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издания,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283968" cy="6021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6712"/>
            <a:ext cx="463896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60" y="0"/>
            <a:ext cx="465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08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188640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 сообщества</a:t>
            </a:r>
            <a:endParaRPr lang="ru-RU" sz="2000" b="1" u="sng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303"/>
            <a:ext cx="3995936" cy="5630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73" y="1181322"/>
            <a:ext cx="4564991" cy="5653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957" y="1154956"/>
            <a:ext cx="4176122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13590</TotalTime>
  <Words>201</Words>
  <Application>Microsoft Office PowerPoint</Application>
  <PresentationFormat>Экран (4:3)</PresentationFormat>
  <Paragraphs>46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Liberation Serif</vt:lpstr>
      <vt:lpstr>Times New Roman</vt:lpstr>
      <vt:lpstr>Trebuchet MS</vt:lpstr>
      <vt:lpstr>Тема Office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Презентация PowerPoint</vt:lpstr>
      <vt:lpstr>3. Наличие публикаций Интернет публикации</vt:lpstr>
      <vt:lpstr>Печатные издания, российский уровень</vt:lpstr>
      <vt:lpstr>Презентация PowerPoint</vt:lpstr>
      <vt:lpstr>Презентация PowerPoint</vt:lpstr>
      <vt:lpstr>Муниципальный уровень</vt:lpstr>
      <vt:lpstr>Республиканский уровень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vt:lpstr>
      <vt:lpstr>Презентация PowerPoint</vt:lpstr>
      <vt:lpstr>Уровень образовательной организации</vt:lpstr>
      <vt:lpstr>Муниципальный уровень.</vt:lpstr>
      <vt:lpstr>Республиканский уровень.</vt:lpstr>
      <vt:lpstr>Российский уровень</vt:lpstr>
      <vt:lpstr>  7. Проведении открытых занятий, мастер-классов, мероприятий. </vt:lpstr>
      <vt:lpstr>Уровень образовательной организации </vt:lpstr>
      <vt:lpstr>10. 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Презентация PowerPoint</vt:lpstr>
      <vt:lpstr>                    11. Качество взаимодействия с родителями: систематическое проведение родительских собраний; проведение круглых столов, консультаций в нетрадиционной форме (педагогическое просвещение родителей); проведение экскурсий, образовательных путешествий с детьми; проведение совместных конкурсов, выставок; организация родителей на субботниках, благоустройстве участков, создании развивающей среды группы</vt:lpstr>
      <vt:lpstr>Презентация PowerPoint</vt:lpstr>
      <vt:lpstr>Презентация PowerPoint</vt:lpstr>
      <vt:lpstr>Анализ анкетирования.</vt:lpstr>
      <vt:lpstr>Презентация PowerPoint</vt:lpstr>
      <vt:lpstr>13. Участие педагога в профессиональных конкурсах на порталах сети интернет</vt:lpstr>
      <vt:lpstr>Республиканский уровень</vt:lpstr>
      <vt:lpstr>14. Награды поощрения с различных сайтов и порталов сети интернет.</vt:lpstr>
      <vt:lpstr>14. Награды поощрения республиканского уровня.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User</cp:lastModifiedBy>
  <cp:revision>436</cp:revision>
  <dcterms:created xsi:type="dcterms:W3CDTF">2013-10-11T03:51:55Z</dcterms:created>
  <dcterms:modified xsi:type="dcterms:W3CDTF">2022-02-16T18:24:25Z</dcterms:modified>
</cp:coreProperties>
</file>