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61028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48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Лепка на тему:</a:t>
            </a:r>
            <a:br>
              <a:rPr lang="ru-RU" sz="48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48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«два жадных медвежонка»</a:t>
            </a:r>
            <a:br>
              <a:rPr lang="ru-RU" sz="4800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Средняя группа №4</a:t>
            </a:r>
            <a:br>
              <a:rPr lang="ru-RU" sz="2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buClrTx/>
              <a:buSzTx/>
            </a:pPr>
            <a:r>
              <a:rPr lang="ru-RU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Подготовили: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ru-RU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Симагина А.П.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ru-RU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Панкратова Ю.А.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390" y="2337757"/>
            <a:ext cx="5037825" cy="416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65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4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Задачи:</a:t>
            </a:r>
            <a:br>
              <a:rPr lang="ru-RU" sz="4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Учить детей лепить медвежат конструктивным способом.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Синхронизировать движения обеих рук.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Развивать глазомер, чувство формы и пропорций.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Формировать умения детей конструировать целостный образ (медвежонка) из отдельных пластилиновых частей.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Воспитывать интерес к лепке.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164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4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Материалы:</a:t>
            </a:r>
            <a:br>
              <a:rPr lang="ru-RU" sz="4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Пластилин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</a:rPr>
              <a:t>коричневого</a:t>
            </a:r>
            <a: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, черного , </a:t>
            </a:r>
            <a:r>
              <a:rPr lang="ru-RU" sz="3600" dirty="0">
                <a:solidFill>
                  <a:schemeClr val="accent4"/>
                </a:solidFill>
                <a:latin typeface="Calibri" panose="020F0502020204030204"/>
              </a:rPr>
              <a:t>оранжевого</a:t>
            </a:r>
            <a: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цвета, бусинки и бисер для глаз. Влажные и сухие салфетки, </a:t>
            </a:r>
            <a:r>
              <a:rPr lang="ru-RU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стеки, дощечка.</a:t>
            </a:r>
            <a:endParaRPr lang="ru-RU" sz="36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105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Летом бродит без дороги</a:t>
            </a:r>
          </a:p>
          <a:p>
            <a:r>
              <a:rPr lang="ru-RU" sz="2800" dirty="0" smtClean="0"/>
              <a:t>Между сосен и берез,</a:t>
            </a:r>
          </a:p>
          <a:p>
            <a:r>
              <a:rPr lang="ru-RU" sz="2800" dirty="0" smtClean="0"/>
              <a:t>А зимой он спит в берлоге,</a:t>
            </a:r>
          </a:p>
          <a:p>
            <a:r>
              <a:rPr lang="ru-RU" sz="2800" dirty="0" smtClean="0"/>
              <a:t>От мороза пряча нос.</a:t>
            </a:r>
          </a:p>
          <a:p>
            <a:r>
              <a:rPr lang="ru-RU" sz="2800" dirty="0" smtClean="0"/>
              <a:t>(медведь)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6006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143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сейчас начнем лепить медвежат: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5064" y="1319842"/>
            <a:ext cx="7047781" cy="5607169"/>
          </a:xfrm>
        </p:spPr>
      </p:pic>
    </p:spTree>
    <p:extLst>
      <p:ext uri="{BB962C8B-B14F-4D97-AF65-F5344CB8AC3E}">
        <p14:creationId xmlns:p14="http://schemas.microsoft.com/office/powerpoint/2010/main" xmlns="" val="258313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 smtClean="0"/>
              <a:t>Игра : 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  <a:ea typeface="+mn-ea"/>
                <a:cs typeface="+mn-cs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, serif"/>
                <a:ea typeface="+mn-ea"/>
                <a:cs typeface="+mn-cs"/>
              </a:rPr>
              <a:t>Это правда или нет?»</a:t>
            </a:r>
            <a:r>
              <a:rPr lang="ru-RU" sz="1800" dirty="0">
                <a:solidFill>
                  <a:srgbClr val="000000"/>
                </a:solidFill>
                <a:latin typeface="Open Sans"/>
                <a:ea typeface="+mn-ea"/>
                <a:cs typeface="+mn-cs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Open Sans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Цель. Учить детей находить неточности в тексте.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Ход игры</a:t>
            </a:r>
            <a:r>
              <a:rPr lang="ru-RU" sz="2000" dirty="0" smtClean="0">
                <a:solidFill>
                  <a:srgbClr val="000000"/>
                </a:solidFill>
                <a:latin typeface="Times New Roman, serif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«Послушайте внимательно стихотворение. Кто больше заметит небылиц, того, чего не бывает на самом деле?»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Тёплая весна сейчас. Любит в речке посидеть.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Виноград созрел у нас. А зимой среди ветвей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Конь рогатый на лугу «Га-га-га, пел соловей.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Летом прыгает в снегу. Быстро дайте мне ответ –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Поздней осенью медведь Это правда или нет?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, serif"/>
              </a:rPr>
              <a:t>Дети находят неточности и заменяют слова и предложения, чтобы получилось правильно.</a:t>
            </a:r>
            <a:endParaRPr lang="ru-RU" sz="2000" dirty="0">
              <a:solidFill>
                <a:srgbClr val="000000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123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dirty="0">
                <a:solidFill>
                  <a:srgbClr val="00B050"/>
                </a:solidFill>
                <a:latin typeface="Times New Roman, serif"/>
                <a:ea typeface="+mn-ea"/>
                <a:cs typeface="+mn-cs"/>
              </a:rPr>
              <a:t>Д/и «Узнай зверя по описанию»</a:t>
            </a:r>
            <a:r>
              <a:rPr lang="ru-RU" sz="3200" dirty="0">
                <a:solidFill>
                  <a:srgbClr val="00B050"/>
                </a:solidFill>
                <a:latin typeface="Open Sans"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B050"/>
                </a:solidFill>
                <a:latin typeface="Open Sans"/>
                <a:ea typeface="+mn-ea"/>
                <a:cs typeface="+mn-cs"/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Цель: формирование умения узнавать животных по описанию, развитие мышления и речи детей.</a:t>
            </a:r>
            <a:endParaRPr lang="ru-RU" sz="2400" dirty="0">
              <a:solidFill>
                <a:srgbClr val="000000"/>
              </a:solidFill>
              <a:latin typeface="Open Sans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- Трусливый, длинноухий, серый или белый.  (Заяц.)</a:t>
            </a:r>
            <a:br>
              <a:rPr lang="ru-RU" sz="2400" dirty="0">
                <a:solidFill>
                  <a:srgbClr val="000000"/>
                </a:solidFill>
                <a:latin typeface="Times New Roman, serif"/>
              </a:rPr>
            </a:br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- Бурый, косолапый, неуклюжий.  (Медведь.)</a:t>
            </a:r>
            <a:br>
              <a:rPr lang="ru-RU" sz="2400" dirty="0">
                <a:solidFill>
                  <a:srgbClr val="000000"/>
                </a:solidFill>
                <a:latin typeface="Times New Roman, serif"/>
              </a:rPr>
            </a:br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- Серый, злой, голодный. (Волк.)</a:t>
            </a:r>
            <a:br>
              <a:rPr lang="ru-RU" sz="2400" dirty="0">
                <a:solidFill>
                  <a:srgbClr val="000000"/>
                </a:solidFill>
                <a:latin typeface="Times New Roman, serif"/>
              </a:rPr>
            </a:br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- Хитрая, рыжая, ловкая.  (Лиса.)</a:t>
            </a:r>
            <a:br>
              <a:rPr lang="ru-RU" sz="2400" dirty="0">
                <a:solidFill>
                  <a:srgbClr val="000000"/>
                </a:solidFill>
                <a:latin typeface="Times New Roman, serif"/>
              </a:rPr>
            </a:br>
            <a:r>
              <a:rPr lang="ru-RU" sz="2400" dirty="0">
                <a:solidFill>
                  <a:srgbClr val="000000"/>
                </a:solidFill>
                <a:latin typeface="Times New Roman, serif"/>
              </a:rPr>
              <a:t>- Проворная, запасливая, рыжая или серая.  (Белка.)</a:t>
            </a:r>
            <a:endParaRPr lang="ru-RU" sz="2400" dirty="0">
              <a:solidFill>
                <a:srgbClr val="000000"/>
              </a:solidFill>
              <a:latin typeface="Open Sans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905118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220</Words>
  <Application>Microsoft Office PowerPoint</Application>
  <PresentationFormat>Произвольный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Лепка на тему: «два жадных медвежонка» Средняя группа №4 </vt:lpstr>
      <vt:lpstr>Задачи: </vt:lpstr>
      <vt:lpstr>Материалы: </vt:lpstr>
      <vt:lpstr>Отгадайте загадку:</vt:lpstr>
      <vt:lpstr>м</vt:lpstr>
      <vt:lpstr>А сейчас начнем лепить медвежат:</vt:lpstr>
      <vt:lpstr>Игра : «Это правда или нет?» </vt:lpstr>
      <vt:lpstr>Д/и «Узнай зверя по описанию»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на тему: «два жадных медвежонка» Средняя группа №4</dc:title>
  <dc:creator>User</dc:creator>
  <cp:lastModifiedBy>Юрий</cp:lastModifiedBy>
  <cp:revision>6</cp:revision>
  <dcterms:created xsi:type="dcterms:W3CDTF">2020-04-20T15:48:39Z</dcterms:created>
  <dcterms:modified xsi:type="dcterms:W3CDTF">2020-04-21T07:29:29Z</dcterms:modified>
</cp:coreProperties>
</file>