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DC113-1295-46AA-84CA-899EDCD2B878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906FA-5C3D-4CC8-BF8C-72A22A8DF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776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906FA-5C3D-4CC8-BF8C-72A22A8DFE9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25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4346-0E81-475A-BC7E-78A0764BCBE3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578E-BB66-48B2-90CA-C90070E5A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5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4346-0E81-475A-BC7E-78A0764BCBE3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578E-BB66-48B2-90CA-C90070E5A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23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4346-0E81-475A-BC7E-78A0764BCBE3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578E-BB66-48B2-90CA-C90070E5A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88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4346-0E81-475A-BC7E-78A0764BCBE3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578E-BB66-48B2-90CA-C90070E5A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08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4346-0E81-475A-BC7E-78A0764BCBE3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578E-BB66-48B2-90CA-C90070E5A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06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4346-0E81-475A-BC7E-78A0764BCBE3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578E-BB66-48B2-90CA-C90070E5A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2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4346-0E81-475A-BC7E-78A0764BCBE3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578E-BB66-48B2-90CA-C90070E5A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21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4346-0E81-475A-BC7E-78A0764BCBE3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578E-BB66-48B2-90CA-C90070E5A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037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4346-0E81-475A-BC7E-78A0764BCBE3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578E-BB66-48B2-90CA-C90070E5A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64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4346-0E81-475A-BC7E-78A0764BCBE3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578E-BB66-48B2-90CA-C90070E5A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13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4346-0E81-475A-BC7E-78A0764BCBE3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578E-BB66-48B2-90CA-C90070E5A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21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F4346-0E81-475A-BC7E-78A0764BCBE3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C578E-BB66-48B2-90CA-C90070E5A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21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47664" y="260648"/>
            <a:ext cx="61206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Зубова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Поляна - крупный поселок городского типа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в Республики Мордовия,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расположенный на реке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Парце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, Территория 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2710 квадратных километров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Население 11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тыс.человек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(данные на 2021г), в том числе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русские,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мордва-мокша, татары. Расстояние до Саранска 200 км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80928"/>
            <a:ext cx="5828608" cy="3642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831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Итог какой </a:t>
            </a:r>
            <a:r>
              <a:rPr lang="ru-RU" dirty="0" err="1" smtClean="0"/>
              <a:t>нибудь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3599892" cy="239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0" y="4437112"/>
            <a:ext cx="3347864" cy="1883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46243"/>
            <a:ext cx="2536304" cy="1690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98984"/>
            <a:ext cx="32004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38" y="4482988"/>
            <a:ext cx="2984376" cy="198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44273"/>
            <a:ext cx="2176264" cy="1549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931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153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2924944"/>
            <a:ext cx="3528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И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вот этот помещик Зубов, поселил на своей земле, в лесу на поляне, несколько семей своих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крепостных. Это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были семьи Пьяновых,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Галдеевых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Манеркиных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, Кузнецовых. Со временем число дворов увеличивалось. Образовался посёлок, который был назван "Зубова Поляна" (1893г).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306" y="2696384"/>
            <a:ext cx="4284924" cy="3242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15616" y="116632"/>
            <a:ext cx="64442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Помещик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Зубов, имение которого было в с.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Кошелёвка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Спасского уезда (теперь Спасского района) Тамбовской губернии, имел лесные и земельные владения на северной окраине Спасского уезда.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6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26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3608" y="692696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Существует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преданье о том, что в здешних лесах погиб на охоте сын князя Зубова. Место его гибели стало называться  Зубовой Поляной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04864"/>
            <a:ext cx="7024780" cy="3951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26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4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37831" y="991747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оселок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на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Парце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возник в ХVIII веке как почтовая станция на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гужевской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дороге из Шацка в Спасск. Этот старинный тракт был местом топких болот, рек и ручьёв. Чтобы постоянно поддерживать дорогу в проезжем состоянии, необходимо было иметь людей, которые помогали бы ямщикам преодолеть топкие участки. 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852936"/>
            <a:ext cx="4896036" cy="33238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2996952"/>
            <a:ext cx="28803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Потому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один за другим строятся населённые пункты на этом важном пути, одним из которых была деревня Зубова Поляна. В почтовые справочники и на карты Россия она попала в первой четверти XIХ века</a:t>
            </a:r>
          </a:p>
        </p:txBody>
      </p:sp>
    </p:spTree>
    <p:extLst>
      <p:ext uri="{BB962C8B-B14F-4D97-AF65-F5344CB8AC3E}">
        <p14:creationId xmlns:p14="http://schemas.microsoft.com/office/powerpoint/2010/main" val="8626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23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436096" y="476672"/>
            <a:ext cx="32403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ru-RU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В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краеведческом музее педагогического колледжа хранится план деревни Зубова Поляна, выполненный в 1887 году. На плане отмечены окрестные земельные участки, принадлежавшие крупным землевладельцам.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4553225" cy="60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18" y="-70329"/>
            <a:ext cx="9171618" cy="68787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48064" y="548680"/>
            <a:ext cx="33843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16 июля </a:t>
            </a:r>
            <a:r>
              <a:rPr lang="ru-RU" dirty="0" smtClean="0"/>
              <a:t>1928 года </a:t>
            </a:r>
            <a:r>
              <a:rPr lang="ru-RU" dirty="0"/>
              <a:t> Зубова Поляна  получает статус района в составе Мордовского округа</a:t>
            </a:r>
            <a:r>
              <a:rPr lang="ru-RU" dirty="0" smtClean="0"/>
              <a:t>.</a:t>
            </a:r>
          </a:p>
          <a:p>
            <a:r>
              <a:rPr lang="ru-RU" dirty="0"/>
              <a:t>10 января 1930 года Президиум ВЦИК принял постановление: «Преобразовать Мордовский округ Средне-Волжского края в Мордовскую автономную область с центром в городе Саранске».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536504" cy="26706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90428"/>
            <a:ext cx="5050536" cy="30053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76" y="3075325"/>
            <a:ext cx="29523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А уже 20 декабря 1934 года Мордовскую Автономную область преобразовали в Мордовскую Автономную Советскую Социалистическую Республику (МАССР)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6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836713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В 1956 году по указу властей Зубовой Поляне присвоили статус </a:t>
            </a:r>
            <a:r>
              <a:rPr lang="ru-RU" sz="2400" b="1" dirty="0" smtClean="0">
                <a:solidFill>
                  <a:srgbClr val="002060"/>
                </a:solidFill>
              </a:rPr>
              <a:t>рабочего поселка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67710"/>
            <a:ext cx="5603800" cy="3467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67544" y="5301208"/>
            <a:ext cx="8414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Статус посёлка городского типа с 30 ноября 1959 года.</a:t>
            </a:r>
          </a:p>
        </p:txBody>
      </p:sp>
    </p:spTree>
    <p:extLst>
      <p:ext uri="{BB962C8B-B14F-4D97-AF65-F5344CB8AC3E}">
        <p14:creationId xmlns:p14="http://schemas.microsoft.com/office/powerpoint/2010/main" val="8626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56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4" y="836712"/>
            <a:ext cx="3851920" cy="28889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429000"/>
            <a:ext cx="4032448" cy="30243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436095" y="1124744"/>
            <a:ext cx="25202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В Зубовой Поляне жили и работали</a:t>
            </a:r>
          </a:p>
        </p:txBody>
      </p:sp>
    </p:spTree>
    <p:extLst>
      <p:ext uri="{BB962C8B-B14F-4D97-AF65-F5344CB8AC3E}">
        <p14:creationId xmlns:p14="http://schemas.microsoft.com/office/powerpoint/2010/main" val="8626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2132856"/>
            <a:ext cx="2457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Добавить предприятия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0" y="620688"/>
            <a:ext cx="4160011" cy="3120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24059"/>
            <a:ext cx="3513584" cy="2529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178" y="4005064"/>
            <a:ext cx="3812654" cy="2531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26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283</Words>
  <Application>Microsoft Office PowerPoint</Application>
  <PresentationFormat>Экран (4:3)</PresentationFormat>
  <Paragraphs>28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18</cp:revision>
  <dcterms:created xsi:type="dcterms:W3CDTF">2023-11-03T05:51:35Z</dcterms:created>
  <dcterms:modified xsi:type="dcterms:W3CDTF">2023-11-09T07:12:54Z</dcterms:modified>
</cp:coreProperties>
</file>