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9"/>
  </p:notesMasterIdLst>
  <p:sldIdLst>
    <p:sldId id="270" r:id="rId2"/>
    <p:sldId id="257" r:id="rId3"/>
    <p:sldId id="367" r:id="rId4"/>
    <p:sldId id="361" r:id="rId5"/>
    <p:sldId id="368" r:id="rId6"/>
    <p:sldId id="369" r:id="rId7"/>
    <p:sldId id="346" r:id="rId8"/>
    <p:sldId id="374" r:id="rId9"/>
    <p:sldId id="258" r:id="rId10"/>
    <p:sldId id="297" r:id="rId11"/>
    <p:sldId id="259" r:id="rId12"/>
    <p:sldId id="296" r:id="rId13"/>
    <p:sldId id="318" r:id="rId14"/>
    <p:sldId id="319" r:id="rId15"/>
    <p:sldId id="262" r:id="rId16"/>
    <p:sldId id="290" r:id="rId17"/>
    <p:sldId id="264" r:id="rId18"/>
    <p:sldId id="370" r:id="rId19"/>
    <p:sldId id="371" r:id="rId20"/>
    <p:sldId id="267" r:id="rId21"/>
    <p:sldId id="364" r:id="rId22"/>
    <p:sldId id="291" r:id="rId23"/>
    <p:sldId id="268" r:id="rId24"/>
    <p:sldId id="341" r:id="rId25"/>
    <p:sldId id="365" r:id="rId26"/>
    <p:sldId id="277" r:id="rId27"/>
    <p:sldId id="293" r:id="rId28"/>
    <p:sldId id="375" r:id="rId29"/>
    <p:sldId id="275" r:id="rId30"/>
    <p:sldId id="355" r:id="rId31"/>
    <p:sldId id="269" r:id="rId32"/>
    <p:sldId id="356" r:id="rId33"/>
    <p:sldId id="357" r:id="rId34"/>
    <p:sldId id="279" r:id="rId35"/>
    <p:sldId id="278" r:id="rId36"/>
    <p:sldId id="286" r:id="rId37"/>
    <p:sldId id="285" r:id="rId38"/>
    <p:sldId id="326" r:id="rId39"/>
    <p:sldId id="328" r:id="rId40"/>
    <p:sldId id="344" r:id="rId41"/>
    <p:sldId id="372" r:id="rId42"/>
    <p:sldId id="337" r:id="rId43"/>
    <p:sldId id="359" r:id="rId44"/>
    <p:sldId id="339" r:id="rId45"/>
    <p:sldId id="340" r:id="rId46"/>
    <p:sldId id="362" r:id="rId47"/>
    <p:sldId id="35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0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1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9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596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4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7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8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54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4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5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5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3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7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72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4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7sar.schoolrm.ru/sveden/employees/30123/399233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Гузеева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Сергеевна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 - детский сад №17»</a:t>
            </a: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290645" y="2497016"/>
            <a:ext cx="4677509" cy="4042330"/>
          </a:xfrm>
        </p:spPr>
        <p:txBody>
          <a:bodyPr>
            <a:normAutofit fontScale="77500" lnSpcReduction="20000"/>
          </a:bodyPr>
          <a:lstStyle/>
          <a:p>
            <a:pPr algn="l">
              <a:spcBef>
                <a:spcPts val="0"/>
              </a:spcBef>
            </a:pPr>
            <a:r>
              <a:rPr lang="ru-RU" alt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12.11.1985 г.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2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. Профессиональное образование:</a:t>
            </a:r>
          </a:p>
          <a:p>
            <a:pPr algn="l">
              <a:spcBef>
                <a:spcPts val="0"/>
              </a:spcBef>
            </a:pP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«Химик» по специальности «Химия»</a:t>
            </a:r>
          </a:p>
          <a:p>
            <a:pPr algn="l">
              <a:spcBef>
                <a:spcPts val="0"/>
              </a:spcBef>
            </a:pP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им.Н.П.Огарева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l">
              <a:spcBef>
                <a:spcPts val="0"/>
              </a:spcBef>
            </a:pP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ВСГ 4352373</a:t>
            </a:r>
          </a:p>
          <a:p>
            <a:pPr algn="l">
              <a:spcBef>
                <a:spcPts val="0"/>
              </a:spcBef>
            </a:pP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25.06.2010</a:t>
            </a:r>
          </a:p>
          <a:p>
            <a:pPr algn="l">
              <a:spcBef>
                <a:spcPts val="0"/>
              </a:spcBef>
            </a:pPr>
            <a:r>
              <a:rPr lang="ru-RU" altLang="ru-RU" sz="2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Профессиональная переподготовка:</a:t>
            </a:r>
          </a:p>
          <a:p>
            <a:pPr algn="l">
              <a:spcBef>
                <a:spcPts val="0"/>
              </a:spcBef>
            </a:pPr>
            <a:r>
              <a:rPr lang="ru-RU" alt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Присвоена квалификация </a:t>
            </a:r>
            <a:r>
              <a:rPr lang="en-US" alt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Воспитатель»</a:t>
            </a:r>
          </a:p>
          <a:p>
            <a:pPr algn="l">
              <a:spcBef>
                <a:spcPts val="0"/>
              </a:spcBef>
            </a:pPr>
            <a:r>
              <a:rPr lang="ru-RU" alt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С «Мордовский республиканский институт образования»</a:t>
            </a:r>
          </a:p>
          <a:p>
            <a:pPr algn="l">
              <a:spcBef>
                <a:spcPts val="0"/>
              </a:spcBef>
            </a:pPr>
            <a:r>
              <a:rPr lang="ru-RU" alt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132407568172 </a:t>
            </a:r>
          </a:p>
          <a:p>
            <a:pPr algn="l">
              <a:spcBef>
                <a:spcPts val="0"/>
              </a:spcBef>
            </a:pPr>
            <a:r>
              <a:rPr lang="ru-RU" alt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 выдачи:</a:t>
            </a:r>
            <a:r>
              <a:rPr lang="en-US" alt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28.03.2019 г.</a:t>
            </a:r>
          </a:p>
          <a:p>
            <a:pPr algn="l">
              <a:spcBef>
                <a:spcPts val="0"/>
              </a:spcBef>
            </a:pPr>
            <a:r>
              <a:rPr lang="ru-RU" altLang="ru-RU" sz="14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4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:</a:t>
            </a:r>
            <a:br>
              <a:rPr lang="ru-RU" alt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специальности  воспитатель): 2 г.</a:t>
            </a:r>
            <a:br>
              <a:rPr lang="ru-RU" alt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14г </a:t>
            </a:r>
            <a:br>
              <a:rPr lang="ru-RU" alt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5" y="2769577"/>
            <a:ext cx="3154014" cy="39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26" y="179107"/>
            <a:ext cx="4600280" cy="6495069"/>
          </a:xfrm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7" y="810705"/>
            <a:ext cx="7013541" cy="5250730"/>
          </a:xfrm>
        </p:spPr>
      </p:pic>
    </p:spTree>
    <p:extLst>
      <p:ext uri="{BB962C8B-B14F-4D97-AF65-F5344CB8AC3E}">
        <p14:creationId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386500"/>
            <a:ext cx="4015819" cy="624997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06" y="386500"/>
            <a:ext cx="4317478" cy="6155702"/>
          </a:xfrm>
        </p:spPr>
      </p:pic>
    </p:spTree>
    <p:extLst>
      <p:ext uri="{BB962C8B-B14F-4D97-AF65-F5344CB8AC3E}">
        <p14:creationId xmlns:p14="http://schemas.microsoft.com/office/powerpoint/2010/main" val="23663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983951" y="3311912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38" y="744718"/>
            <a:ext cx="3836709" cy="55806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" y="744718"/>
            <a:ext cx="3799002" cy="5580668"/>
          </a:xfrm>
        </p:spPr>
      </p:pic>
    </p:spTree>
    <p:extLst>
      <p:ext uri="{BB962C8B-B14F-4D97-AF65-F5344CB8AC3E}">
        <p14:creationId xmlns:p14="http://schemas.microsoft.com/office/powerpoint/2010/main" val="21459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166" y="313663"/>
            <a:ext cx="4393108" cy="62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участия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воспитанников в: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фестивалях.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19" y="85045"/>
            <a:ext cx="4730742" cy="6692827"/>
          </a:xfr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01" y="405353"/>
            <a:ext cx="4110087" cy="6004874"/>
          </a:xfrm>
        </p:spPr>
      </p:pic>
    </p:spTree>
    <p:extLst>
      <p:ext uri="{BB962C8B-B14F-4D97-AF65-F5344CB8AC3E}">
        <p14:creationId xmlns:p14="http://schemas.microsoft.com/office/powerpoint/2010/main" val="2810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7" y="424207"/>
            <a:ext cx="4072378" cy="596716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89" y="424207"/>
            <a:ext cx="3864989" cy="5844617"/>
          </a:xfrm>
        </p:spPr>
      </p:pic>
    </p:spTree>
    <p:extLst>
      <p:ext uri="{BB962C8B-B14F-4D97-AF65-F5344CB8AC3E}">
        <p14:creationId xmlns:p14="http://schemas.microsoft.com/office/powerpoint/2010/main" val="1217707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6" y="207390"/>
            <a:ext cx="3864990" cy="618398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76" y="207390"/>
            <a:ext cx="3733014" cy="6259398"/>
          </a:xfrm>
        </p:spPr>
      </p:pic>
    </p:spTree>
    <p:extLst>
      <p:ext uri="{BB962C8B-B14F-4D97-AF65-F5344CB8AC3E}">
        <p14:creationId xmlns:p14="http://schemas.microsoft.com/office/powerpoint/2010/main" val="137770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1029810"/>
            <a:ext cx="7285894" cy="45445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Участие в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инновационной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390" y="2093843"/>
            <a:ext cx="6347714" cy="1320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0" y="320510"/>
            <a:ext cx="4421201" cy="6537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48" y="320509"/>
            <a:ext cx="4176075" cy="64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5" y="395926"/>
            <a:ext cx="4204354" cy="600487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22" y="395926"/>
            <a:ext cx="3968684" cy="6004873"/>
          </a:xfrm>
        </p:spPr>
      </p:pic>
    </p:spTree>
    <p:extLst>
      <p:ext uri="{BB962C8B-B14F-4D97-AF65-F5344CB8AC3E}">
        <p14:creationId xmlns:p14="http://schemas.microsoft.com/office/powerpoint/2010/main" val="23926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862" y="878889"/>
            <a:ext cx="7989903" cy="485930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советов, научно-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конференциях,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секциях, форумах,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радиопередачах (очно)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70" y="68735"/>
            <a:ext cx="4655648" cy="6586590"/>
          </a:xfrm>
        </p:spPr>
      </p:pic>
    </p:spTree>
    <p:extLst>
      <p:ext uri="{BB962C8B-B14F-4D97-AF65-F5344CB8AC3E}">
        <p14:creationId xmlns:p14="http://schemas.microsoft.com/office/powerpoint/2010/main" val="31571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4" y="141402"/>
            <a:ext cx="4847492" cy="65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364" y="1391478"/>
            <a:ext cx="6347714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мероприятий.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82" y="169683"/>
            <a:ext cx="4604285" cy="6513922"/>
          </a:xfrm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926" y="2554664"/>
            <a:ext cx="8748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34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902" y="1366886"/>
            <a:ext cx="7266395" cy="24762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активность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педагога: участие в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педагогических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сообществах, жюри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конкурсов.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13" y="524758"/>
            <a:ext cx="7956223" cy="2077040"/>
          </a:xfrm>
        </p:spPr>
        <p:txBody>
          <a:bodyPr>
            <a:noAutofit/>
          </a:bodyPr>
          <a:lstStyle/>
          <a:p>
            <a:pPr algn="ctr"/>
            <a:r>
              <a:rPr lang="ru-RU" alt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представлен на сайте:</a:t>
            </a:r>
            <a:br>
              <a:rPr lang="ru-RU" alt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2" y="2677212"/>
            <a:ext cx="7164799" cy="17562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u="sng" dirty="0" err="1">
                <a:solidFill>
                  <a:srgbClr val="FF0000"/>
                </a:solidFill>
                <a:hlinkClick r:id="rId2"/>
              </a:rPr>
              <a:t>Гузеева</a:t>
            </a:r>
            <a:r>
              <a:rPr lang="ru-RU" sz="2400" u="sng" dirty="0">
                <a:solidFill>
                  <a:srgbClr val="FF0000"/>
                </a:solidFill>
                <a:hlinkClick r:id="rId2"/>
              </a:rPr>
              <a:t> Марина Сергеевна | МАДОУ «Центр развития ребенка - детский сад №17», г. Саранск (schoolrm.ru)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5811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5" y="480768"/>
            <a:ext cx="3827282" cy="581633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22" y="480768"/>
            <a:ext cx="3704734" cy="5816338"/>
          </a:xfrm>
        </p:spPr>
      </p:pic>
    </p:spTree>
    <p:extLst>
      <p:ext uri="{BB962C8B-B14F-4D97-AF65-F5344CB8AC3E}">
        <p14:creationId xmlns:p14="http://schemas.microsoft.com/office/powerpoint/2010/main" val="39425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5" y="1219201"/>
            <a:ext cx="6798969" cy="357808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воспитанниками</a:t>
            </a:r>
            <a:r>
              <a:rPr lang="ru-RU" sz="4400" dirty="0">
                <a:solidFill>
                  <a:srgbClr val="FF0000"/>
                </a:solidFill>
              </a:rPr>
              <a:t/>
            </a:r>
            <a:br>
              <a:rPr lang="ru-RU" sz="4400" dirty="0">
                <a:solidFill>
                  <a:srgbClr val="FF0000"/>
                </a:solidFill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" y="245029"/>
            <a:ext cx="4441082" cy="6283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92" y="245029"/>
            <a:ext cx="4441082" cy="62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" y="339278"/>
            <a:ext cx="4384522" cy="620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63" y="339278"/>
            <a:ext cx="4384521" cy="62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1310326"/>
            <a:ext cx="6894137" cy="253684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Качество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4461" y="1432871"/>
            <a:ext cx="5844619" cy="378957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6876" y="1351893"/>
            <a:ext cx="5844619" cy="3951534"/>
          </a:xfrm>
        </p:spPr>
      </p:pic>
    </p:spTree>
    <p:extLst>
      <p:ext uri="{BB962C8B-B14F-4D97-AF65-F5344CB8AC3E}">
        <p14:creationId xmlns:p14="http://schemas.microsoft.com/office/powerpoint/2010/main" val="5894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39" y="256479"/>
            <a:ext cx="4595263" cy="6501160"/>
          </a:xfrm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4" y="455292"/>
            <a:ext cx="4251083" cy="601422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5292"/>
            <a:ext cx="4430598" cy="6014228"/>
          </a:xfrm>
        </p:spPr>
      </p:pic>
    </p:spTree>
    <p:extLst>
      <p:ext uri="{BB962C8B-B14F-4D97-AF65-F5344CB8AC3E}">
        <p14:creationId xmlns:p14="http://schemas.microsoft.com/office/powerpoint/2010/main" val="41458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233055"/>
            <a:ext cx="7082672" cy="204540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 детьми из социально-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неблагополучных семей</a:t>
            </a:r>
            <a:endParaRPr lang="ru-RU" sz="4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95167"/>
            <a:ext cx="6865856" cy="2396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конкурсах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4276" y="-631596"/>
            <a:ext cx="5863471" cy="8389856"/>
          </a:xfrm>
        </p:spPr>
      </p:pic>
    </p:spTree>
    <p:extLst>
      <p:ext uri="{BB962C8B-B14F-4D97-AF65-F5344CB8AC3E}">
        <p14:creationId xmlns:p14="http://schemas.microsoft.com/office/powerpoint/2010/main" val="3725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27" y="169681"/>
            <a:ext cx="4610947" cy="6523349"/>
          </a:xfrm>
        </p:spPr>
      </p:pic>
    </p:spTree>
    <p:extLst>
      <p:ext uri="{BB962C8B-B14F-4D97-AF65-F5344CB8AC3E}">
        <p14:creationId xmlns:p14="http://schemas.microsoft.com/office/powerpoint/2010/main" val="22290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2" y="377073"/>
            <a:ext cx="3959257" cy="598602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32" y="377073"/>
            <a:ext cx="4015699" cy="598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7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254" y="576145"/>
            <a:ext cx="6815797" cy="489910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42" y="140628"/>
            <a:ext cx="4700423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7" y="348791"/>
            <a:ext cx="4034672" cy="5995448"/>
          </a:xfrm>
        </p:spPr>
      </p:pic>
      <p:pic>
        <p:nvPicPr>
          <p:cNvPr id="4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47" y="348791"/>
            <a:ext cx="4147795" cy="5995448"/>
          </a:xfrm>
        </p:spPr>
      </p:pic>
    </p:spTree>
    <p:extLst>
      <p:ext uri="{BB962C8B-B14F-4D97-AF65-F5344CB8AC3E}">
        <p14:creationId xmlns:p14="http://schemas.microsoft.com/office/powerpoint/2010/main" val="25649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80" y="292231"/>
            <a:ext cx="4609708" cy="6353666"/>
          </a:xfrm>
        </p:spPr>
      </p:pic>
    </p:spTree>
    <p:extLst>
      <p:ext uri="{BB962C8B-B14F-4D97-AF65-F5344CB8AC3E}">
        <p14:creationId xmlns:p14="http://schemas.microsoft.com/office/powerpoint/2010/main" val="20791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" y="180684"/>
            <a:ext cx="4448068" cy="628702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9" y="191836"/>
            <a:ext cx="4448068" cy="6287023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1368" y="1294442"/>
            <a:ext cx="6287021" cy="4081805"/>
          </a:xfrm>
        </p:spPr>
      </p:pic>
    </p:spTree>
    <p:extLst>
      <p:ext uri="{BB962C8B-B14F-4D97-AF65-F5344CB8AC3E}">
        <p14:creationId xmlns:p14="http://schemas.microsoft.com/office/powerpoint/2010/main" val="28675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65988" y="1929162"/>
            <a:ext cx="9021451" cy="175671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НИМАНИЕ!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8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" y="301659"/>
            <a:ext cx="4524325" cy="640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99" y="301659"/>
            <a:ext cx="4524325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03" y="1798441"/>
            <a:ext cx="5450296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006353"/>
            <a:ext cx="7176118" cy="308248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 публикации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3851</TotalTime>
  <Words>399</Words>
  <Application>Microsoft Office PowerPoint</Application>
  <PresentationFormat>Экран (4:3)</PresentationFormat>
  <Paragraphs>29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Microsoft Sans Serif</vt:lpstr>
      <vt:lpstr>Times New Roman</vt:lpstr>
      <vt:lpstr>Trebuchet MS</vt:lpstr>
      <vt:lpstr>Wingdings 3</vt:lpstr>
      <vt:lpstr>Грань</vt:lpstr>
      <vt:lpstr>                                                                     Министерство образования РМ  ПОРТФОЛИО Гузеева Марина Сергеевна  Воспитателя МАДОУ «Центр развития ребёнка - детский сад №17»   </vt:lpstr>
      <vt:lpstr> 1. Участие в инновационной (экспериментальной) деятельности  </vt:lpstr>
      <vt:lpstr>Инновационный педагогический опыт представлен на сайте: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публикаций, включая интернет 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- конкурсах; - выставках; - турнирах; - соревнованиях; - акциях; -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Презентация PowerPoint</vt:lpstr>
      <vt:lpstr>6. 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(очно)  </vt:lpstr>
      <vt:lpstr>Презентация PowerPoint</vt:lpstr>
      <vt:lpstr>Презентация PowerPoint</vt:lpstr>
      <vt:lpstr>7. Проведение открытых занятий, мастер-классов, мероприятий.  </vt:lpstr>
      <vt:lpstr>Презентация PowerPoint</vt:lpstr>
      <vt:lpstr>Презентация PowerPoint</vt:lpstr>
      <vt:lpstr>9. Общественно- педагогическая активность педагога: участие в комиссиях, педагогических сообществах, жюри конкурсов.  </vt:lpstr>
      <vt:lpstr>Презентация PowerPoint</vt:lpstr>
      <vt:lpstr>10. Позитивные результаты работы с воспитанниками </vt:lpstr>
      <vt:lpstr>Презентация PowerPoint</vt:lpstr>
      <vt:lpstr>Презентация PowerPoint</vt:lpstr>
      <vt:lpstr> 11.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 12. Работа с детьми из социально- неблагополучных семей</vt:lpstr>
      <vt:lpstr> 13. Участие педагога в профессиональных конкурсах </vt:lpstr>
      <vt:lpstr>Презентация PowerPoint</vt:lpstr>
      <vt:lpstr>Презентация PowerPoint</vt:lpstr>
      <vt:lpstr>   14.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 Windows</cp:lastModifiedBy>
  <cp:revision>173</cp:revision>
  <dcterms:created xsi:type="dcterms:W3CDTF">2016-06-24T07:37:12Z</dcterms:created>
  <dcterms:modified xsi:type="dcterms:W3CDTF">2021-11-17T12:54:15Z</dcterms:modified>
</cp:coreProperties>
</file>