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5" r:id="rId5"/>
    <p:sldId id="260" r:id="rId6"/>
    <p:sldId id="261" r:id="rId7"/>
    <p:sldId id="264" r:id="rId8"/>
    <p:sldId id="262" r:id="rId9"/>
    <p:sldId id="270" r:id="rId10"/>
    <p:sldId id="268" r:id="rId11"/>
    <p:sldId id="266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F510E-1AD1-48D7-970B-8477B2771213}" type="datetimeFigureOut">
              <a:rPr lang="ru-RU" smtClean="0"/>
              <a:pPr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40594-4D21-40BB-BA0D-CBD9F346BE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БЛАГОДАРНОСТИ</a:t>
            </a:r>
            <a:endParaRPr lang="ru-RU" sz="6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645024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АИТОВОЙ АЛЬФИИ НУРИЕВНЫ учителя технологии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МОУ «КРИВОЗЕРЬЕВСКАЯ СОШ»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39552" y="404664"/>
          <a:ext cx="8120162" cy="5749920"/>
        </p:xfrm>
        <a:graphic>
          <a:graphicData uri="http://schemas.openxmlformats.org/presentationml/2006/ole">
            <p:oleObj spid="_x0000_s3075" name="Слайд" r:id="rId3" imgW="4570610" imgH="3427576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7\Desktop\АИТОВА АЛЬФИЯ  НУРИЕВНА 2017-2018 учебный год\ПАПКА достижений за 2017-18 уч.год\благодарность  от маркачева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6858000"/>
          </a:xfrm>
          <a:prstGeom prst="rect">
            <a:avLst/>
          </a:prstGeom>
          <a:noFill/>
        </p:spPr>
      </p:pic>
      <p:pic>
        <p:nvPicPr>
          <p:cNvPr id="7" name="Picture 2" descr="C:\Users\7\Desktop\АИТОВА АЛЬФИЯ  НУРИЕВНА 2017-2018 учебный год\ПАПКА достижений за 2017-18 уч.год\благодарность от давыдов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-29925"/>
            <a:ext cx="4355976" cy="6887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школа\Desktop\80 лет лямбирскому району\Фото0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331640" y="404664"/>
            <a:ext cx="6913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Денежное вознаграждение за первое  место  в выставке посвященное  к 80-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Лямбирского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АТТЕСТАЦИЯ  учителя, педагога ААН\ГРАМОТЫ\достижения грамоты  ААН\свои грамоты\img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5549" cy="6525345"/>
          </a:xfrm>
          <a:prstGeom prst="rect">
            <a:avLst/>
          </a:prstGeom>
          <a:noFill/>
        </p:spPr>
      </p:pic>
      <p:pic>
        <p:nvPicPr>
          <p:cNvPr id="6" name="Picture 8" descr="C:\Users\123\Pictures\img37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61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АТТЕСТАЦИЯ  учителя, педагога ААН\ГРАМОТЫ\достижения грамоты  ААН\свои грамоты\img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815" y="0"/>
            <a:ext cx="4751186" cy="6858000"/>
          </a:xfrm>
          <a:prstGeom prst="rect">
            <a:avLst/>
          </a:prstGeom>
          <a:noFill/>
        </p:spPr>
      </p:pic>
      <p:pic>
        <p:nvPicPr>
          <p:cNvPr id="1027" name="Picture 3" descr="D:\АТТЕСТАЦИЯ  учителя, педагога ААН\ГРАМОТЫ\достижения грамоты  ААН\свои грамоты\img62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329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Кабинет технологии 2010год 5 февраля</a:t>
            </a:r>
          </a:p>
        </p:txBody>
      </p:sp>
      <p:pic>
        <p:nvPicPr>
          <p:cNvPr id="48131" name="Picture 2" descr="D:\Documents\ФОТКИ  РАЗНЫЕ\ФОТКИ школа и я\кабинет обс. труда\SDC11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340768"/>
            <a:ext cx="4032250" cy="3024187"/>
          </a:xfrm>
        </p:spPr>
      </p:pic>
      <p:pic>
        <p:nvPicPr>
          <p:cNvPr id="48132" name="Picture 2" descr="D:\Documents\ФОТКИ  РАЗНЫЕ\ФОТКИ школа и я\НОВАЯ школа фотки\Копия SDC11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4187825" cy="314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3" name="Picture 2" descr="D:\Documents\ФОТКИ  РАЗНЫЕ\ФОТКИ школа и я\НОВАЯ школа фотки\SDC112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2411760" y="3429000"/>
            <a:ext cx="4187825" cy="3141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АТТЕСТАЦИЯ  учителя, педагога ААН\ГРАМОТЫ\грамоты аитовой\а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9076" cy="6858000"/>
          </a:xfrm>
          <a:prstGeom prst="rect">
            <a:avLst/>
          </a:prstGeom>
          <a:noFill/>
        </p:spPr>
      </p:pic>
      <p:pic>
        <p:nvPicPr>
          <p:cNvPr id="4098" name="Picture 2" descr="D:\АТТЕСТАЦИЯ  учителя, педагога ААН\ГРАМОТЫ\грамоты аитовой\ло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АТТЕСТАЦИЯ  учителя, педагога ААН\ГРАМОТЫ\грамоты аитовой\оп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453" y="0"/>
            <a:ext cx="4775548" cy="6858000"/>
          </a:xfrm>
          <a:prstGeom prst="rect">
            <a:avLst/>
          </a:prstGeom>
          <a:noFill/>
        </p:spPr>
      </p:pic>
      <p:pic>
        <p:nvPicPr>
          <p:cNvPr id="3076" name="Picture 4" descr="D:\АТТЕСТАЦИЯ  учителя, педагога ААН\ГРАМОТЫ\грамоты аитовой\ва.jpeg"/>
          <p:cNvPicPr>
            <a:picLocks noChangeAspect="1" noChangeArrowheads="1"/>
          </p:cNvPicPr>
          <p:nvPr/>
        </p:nvPicPr>
        <p:blipFill>
          <a:blip r:embed="rId3" cstate="print"/>
          <a:srcRect t="1222" r="51575"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:\МАСТЕР КЛАСС  международный конкурс\фотки мастер класс\P92317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76250"/>
            <a:ext cx="352901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K:\МАСТЕР КЛАСС  международный конкурс\фотки мастер класс\P9231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565400"/>
            <a:ext cx="302418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C:\Users\7\Desktop\сканирование альфия\т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557338"/>
            <a:ext cx="34686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K:\МАСТЕР КЛАСС  международный конкурс\фотки мастер класс\P92318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838" y="4868863"/>
            <a:ext cx="2363787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 descr="K:\МАСТЕР КЛАСС  международный конкурс\фотки мастер класс\P92318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4797425"/>
            <a:ext cx="236378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K:\МАСТЕР КЛАСС  международный конкурс\фотки мастер класс\P92318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5788" y="3213100"/>
            <a:ext cx="19208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K:\МАСТЕР КЛАСС  международный конкурс\фотки мастер класс\P92318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625" y="4581525"/>
            <a:ext cx="1535113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K:\МАСТЕР КЛАСС  международный конкурс\фотки мастер класс\P92318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1275" y="1557338"/>
            <a:ext cx="165735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4" descr="K:\МАСТЕР КЛАСС  международный конкурс\фотки мастер класс\SDC156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750" y="4221163"/>
            <a:ext cx="30368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3" descr="K:\МАСТЕР КЛАСС  международный конкурс\фотки мастер класс\P92318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5600" y="3644900"/>
            <a:ext cx="1512888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Прямоугольник 12"/>
          <p:cNvSpPr>
            <a:spLocks noChangeArrowheads="1"/>
          </p:cNvSpPr>
          <p:nvPr/>
        </p:nvSpPr>
        <p:spPr bwMode="auto">
          <a:xfrm>
            <a:off x="179388" y="0"/>
            <a:ext cx="5400675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объединениях;</a:t>
            </a:r>
          </a:p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 </a:t>
            </a:r>
          </a:p>
        </p:txBody>
      </p:sp>
      <p:sp>
        <p:nvSpPr>
          <p:cNvPr id="27661" name="TextBox 13"/>
          <p:cNvSpPr txBox="1">
            <a:spLocks noChangeArrowheads="1"/>
          </p:cNvSpPr>
          <p:nvPr/>
        </p:nvSpPr>
        <p:spPr bwMode="auto">
          <a:xfrm>
            <a:off x="539750" y="1196975"/>
            <a:ext cx="4948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Мастер –класс «Татарская народная вышивка гладью»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АТТЕСТАЦИЯ  учителя, педагога ААН\отримы\Город мастеров 2015 (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067944" cy="6453336"/>
          </a:xfrm>
          <a:prstGeom prst="rect">
            <a:avLst/>
          </a:prstGeom>
          <a:noFill/>
        </p:spPr>
      </p:pic>
      <p:pic>
        <p:nvPicPr>
          <p:cNvPr id="5121" name="Picture 1" descr="C:\Users\7\Desktop\АИТОВА АЛЬФИЯ  НУРИЕВНА 2017-2018 учебный год\ПАПКА достижений за 2017-18 уч.год\грамоты 2016\юлгш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0521" y="0"/>
            <a:ext cx="48134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ПАРАСКЕВА ДИПЛОМЫ\вап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6582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58</Words>
  <Application>Microsoft Office PowerPoint</Application>
  <PresentationFormat>Экран (4:3)</PresentationFormat>
  <Paragraphs>8</Paragraphs>
  <Slides>12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Слайд Microsoft Office PowerPoint</vt:lpstr>
      <vt:lpstr>БЛАГОДАРНОСТИ</vt:lpstr>
      <vt:lpstr>Слайд 2</vt:lpstr>
      <vt:lpstr>Слайд 3</vt:lpstr>
      <vt:lpstr>Кабинет технологии 2010год 5 февраля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БЛАГОДАРНОСТИ</dc:title>
  <dc:creator>7</dc:creator>
  <cp:lastModifiedBy>7</cp:lastModifiedBy>
  <cp:revision>3</cp:revision>
  <dcterms:created xsi:type="dcterms:W3CDTF">2017-11-11T20:06:03Z</dcterms:created>
  <dcterms:modified xsi:type="dcterms:W3CDTF">2017-11-11T22:31:55Z</dcterms:modified>
</cp:coreProperties>
</file>