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8" r:id="rId8"/>
    <p:sldId id="270" r:id="rId9"/>
    <p:sldId id="272" r:id="rId10"/>
    <p:sldId id="275" r:id="rId11"/>
    <p:sldId id="271" r:id="rId12"/>
    <p:sldId id="274" r:id="rId13"/>
    <p:sldId id="261" r:id="rId14"/>
    <p:sldId id="262" r:id="rId15"/>
    <p:sldId id="277" r:id="rId16"/>
    <p:sldId id="278" r:id="rId17"/>
    <p:sldId id="263" r:id="rId18"/>
    <p:sldId id="264" r:id="rId19"/>
    <p:sldId id="273" r:id="rId20"/>
    <p:sldId id="26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dtkov.schoolrm.r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32657"/>
            <a:ext cx="8320438" cy="720079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Министерство образования Республики Мордовия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1340768"/>
            <a:ext cx="5040560" cy="4968552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 fontScale="92500"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Портфолио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sz="1600" b="1" dirty="0">
                <a:solidFill>
                  <a:srgbClr val="C00000"/>
                </a:solidFill>
              </a:rPr>
              <a:t>п</a:t>
            </a:r>
            <a:r>
              <a:rPr lang="ru-RU" sz="1600" b="1" dirty="0" smtClean="0">
                <a:solidFill>
                  <a:srgbClr val="C00000"/>
                </a:solidFill>
              </a:rPr>
              <a:t>едагога  дополнительного образования  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МБУ ДО «Дом детского творчества» </a:t>
            </a:r>
          </a:p>
          <a:p>
            <a:r>
              <a:rPr lang="ru-RU" sz="1600" b="1" dirty="0" err="1" smtClean="0">
                <a:solidFill>
                  <a:srgbClr val="C00000"/>
                </a:solidFill>
              </a:rPr>
              <a:t>Ковылкинского</a:t>
            </a:r>
            <a:r>
              <a:rPr lang="ru-RU" sz="1600" b="1" dirty="0" smtClean="0">
                <a:solidFill>
                  <a:srgbClr val="C00000"/>
                </a:solidFill>
              </a:rPr>
              <a:t> муниципального района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Зубарева Аркадия Николаевича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на первую квалификационную категорию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Дата рождения: 04.08.1966 г.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Профессиональное образование: высшее зенитное ракетное командное училище ПВО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г. Энгельс, 1987 г.,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 по специальности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«Командная тактическая. 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Радиотехнические средства», квалификация «Инженер по эксплуатации радиотехнических средств». 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Диплом МВ № 063476.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Стаж педагогической работы: 4 года.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Общий трудовой стаж: 4 года.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Наличие квалификационной категории: нет.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Звание: нет.</a:t>
            </a: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944"/>
          <p:cNvPicPr/>
          <p:nvPr/>
        </p:nvPicPr>
        <p:blipFill>
          <a:blip r:embed="rId2" cstate="print"/>
          <a:srcRect l="37345" t="22026" r="21467" b="38048"/>
          <a:stretch>
            <a:fillRect/>
          </a:stretch>
        </p:blipFill>
        <p:spPr bwMode="auto">
          <a:xfrm>
            <a:off x="395134" y="1556792"/>
            <a:ext cx="3240761" cy="432048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Муниципальный уровень</a:t>
            </a:r>
            <a:endParaRPr lang="ru-RU" sz="2400" dirty="0"/>
          </a:p>
        </p:txBody>
      </p:sp>
      <p:pic>
        <p:nvPicPr>
          <p:cNvPr id="5122" name="Picture 2" descr="C:\Users\Администратор\Desktop\документы 2020-2021\док-ты для аттест Зубарев А.Н\Зубарев А.Н\Рисунок (59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0" t="4629" r="2822" b="1088"/>
          <a:stretch/>
        </p:blipFill>
        <p:spPr bwMode="auto">
          <a:xfrm>
            <a:off x="251520" y="908720"/>
            <a:ext cx="284460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/>
          <a:stretch/>
        </p:blipFill>
        <p:spPr bwMode="auto">
          <a:xfrm>
            <a:off x="3169851" y="1472722"/>
            <a:ext cx="2789660" cy="422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Администратор\Desktop\документы 2020-2021\док-ты для аттест Зубарев А.Н\Зубарев А.Н\Рисунок (58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4480"/>
          <a:stretch/>
        </p:blipFill>
        <p:spPr bwMode="auto">
          <a:xfrm>
            <a:off x="6012160" y="2204864"/>
            <a:ext cx="2958283" cy="415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149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Муниципальный уровень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E:\док-ты для аттест Зубарев А.Н\Зубарев А.Н\Рисунок (381)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3862" t="2882" r="1738" b="1080"/>
          <a:stretch/>
        </p:blipFill>
        <p:spPr bwMode="auto">
          <a:xfrm>
            <a:off x="1043608" y="1196752"/>
            <a:ext cx="3096344" cy="45365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Рисунок 4" descr="E:\док-ты для аттест Зубарев А.Н\Зубарев А.Н\Щербаков ДМ 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96752"/>
            <a:ext cx="3168352" cy="45365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</a:rPr>
              <a:t>Муниципальный уровень</a:t>
            </a:r>
            <a:endParaRPr lang="ru-RU" dirty="0"/>
          </a:p>
        </p:txBody>
      </p:sp>
      <p:pic>
        <p:nvPicPr>
          <p:cNvPr id="4" name="Объект 3" descr="C:\Users\Администратор\Desktop\Зубарев А.Н\Рисунок (380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36912"/>
            <a:ext cx="2825084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Зубарев А.Н\Рисунок (145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54" y="1916832"/>
            <a:ext cx="2749356" cy="37444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4" name="Picture 2" descr="C:\Users\Администратор\Desktop\документы 2020-2021\док-ты для аттест Зубарев А.Н\Зубарев А.Н\Рисунок (14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59"/>
            <a:ext cx="2814462" cy="387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009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b="1" dirty="0" err="1" smtClean="0">
                <a:solidFill>
                  <a:srgbClr val="C00000"/>
                </a:solidFill>
              </a:rPr>
              <a:t>очно</a:t>
            </a:r>
            <a:r>
              <a:rPr lang="ru-RU" sz="2000" b="1" dirty="0" smtClean="0">
                <a:solidFill>
                  <a:srgbClr val="C00000"/>
                </a:solidFill>
              </a:rPr>
              <a:t>)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571612"/>
            <a:ext cx="8033546" cy="482765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00" dirty="0" smtClean="0"/>
              <a:t>                                                                       </a:t>
            </a:r>
            <a:endParaRPr lang="ru-RU" sz="900" dirty="0"/>
          </a:p>
        </p:txBody>
      </p:sp>
      <p:pic>
        <p:nvPicPr>
          <p:cNvPr id="4098" name="Picture 2" descr="F:\Аттестация\Зубарев 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4784"/>
            <a:ext cx="3573405" cy="491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7. Проведение мастер-классов, открытых мероприятий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Администратор\Desktop\Зубарев справки скан\В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933444" cy="540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истратор\Desktop\Зубарев справки скан\В2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7752"/>
            <a:ext cx="3966151" cy="54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Аттестация\зубарев 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926"/>
            <a:ext cx="4305666" cy="60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истратор\Desktop\Зубарев справки скан\В3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4664"/>
            <a:ext cx="413630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6165304"/>
            <a:ext cx="7787208" cy="144016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94507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800" dirty="0" smtClean="0"/>
              <a:t>  </a:t>
            </a:r>
            <a:endParaRPr lang="ru-RU" sz="800" dirty="0"/>
          </a:p>
        </p:txBody>
      </p:sp>
      <p:pic>
        <p:nvPicPr>
          <p:cNvPr id="1026" name="Picture 2" descr="C:\Users\Администратор\Desktop\зубарев 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7" y="476672"/>
            <a:ext cx="4247594" cy="584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зубарев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4" y="476672"/>
            <a:ext cx="4247594" cy="584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00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9.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</a:t>
            </a:r>
            <a:endParaRPr lang="ru-RU" dirty="0"/>
          </a:p>
        </p:txBody>
      </p:sp>
      <p:pic>
        <p:nvPicPr>
          <p:cNvPr id="1026" name="Picture 2" descr="F:\Аттестация\Зубарев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8760"/>
            <a:ext cx="3501396" cy="481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C00000"/>
                </a:solidFill>
              </a:rPr>
              <a:t>11. Позитивные результаты работы с детьми: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- наличие системы воспитательной работы;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- применение средств диагностики развития ребенка;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- организация индивидуального подхода;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- динамика межличностных отношений;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- отсутствие или уменьшение количества пропусков занятий детьми без уважительных причин;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- отлаженная система взаимодействия с родителями;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- отсутствие жалоб родителей;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- реализация </a:t>
            </a:r>
            <a:r>
              <a:rPr lang="ru-RU" b="1" dirty="0" err="1" smtClean="0">
                <a:solidFill>
                  <a:srgbClr val="002060"/>
                </a:solidFill>
              </a:rPr>
              <a:t>здоровьесберегающих</a:t>
            </a:r>
            <a:r>
              <a:rPr lang="ru-RU" b="1" dirty="0" smtClean="0">
                <a:solidFill>
                  <a:srgbClr val="002060"/>
                </a:solidFill>
              </a:rPr>
              <a:t> технологий в воспитательном процессе;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- духовно-нравственное воспитание и народные традиции.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Педагогом применяются все вышеперечисленные критерии.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F:\Аттестация\Зубарев 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14" y="251959"/>
            <a:ext cx="4254185" cy="585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дминистратор\Desktop\Зубарев справки скан\Б1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12" y="332656"/>
            <a:ext cx="413630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62356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Характеристика-представление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71600" y="6165303"/>
            <a:ext cx="64008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C:\Users\Администратор\Desktop\Зубарев справки скан\Х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5461"/>
            <a:ext cx="3600401" cy="4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Зубарев справки скан\Х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14016"/>
            <a:ext cx="3573418" cy="49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13. Награды и поощрения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5054617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Республиканского уровня</a:t>
            </a:r>
          </a:p>
          <a:p>
            <a:endParaRPr lang="ru-RU" dirty="0"/>
          </a:p>
        </p:txBody>
      </p:sp>
      <p:pic>
        <p:nvPicPr>
          <p:cNvPr id="4" name="Рисунок 3" descr="Зубарев 0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2448272" cy="3294698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Рисунок 4" descr="зубарев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313062"/>
            <a:ext cx="2520280" cy="351072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Picture 2" descr="C:\Users\Администратор\Desktop\документы 2020-2021\док-ты для аттест Зубарев А.Н\Зубарев А.Н\зубарев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2885658"/>
            <a:ext cx="2513302" cy="345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Характеристика-представление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Администратор\Desktop\Зубарев справки скан\Х3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68" y="1124744"/>
            <a:ext cx="3657412" cy="503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Аттестация\Зубарев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3"/>
            <a:ext cx="3672408" cy="50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65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Обобщение педагогического опыта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Сайт МБУ ДО «Дом детского творчества»</a:t>
            </a:r>
          </a:p>
          <a:p>
            <a:pPr marL="0" indent="0" algn="ctr">
              <a:buNone/>
            </a:pPr>
            <a:r>
              <a:rPr lang="en-US" sz="1800" b="1" dirty="0" smtClean="0">
                <a:solidFill>
                  <a:srgbClr val="002060"/>
                </a:solidFill>
                <a:hlinkClick r:id="rId2"/>
              </a:rPr>
              <a:t>http</a:t>
            </a:r>
            <a:r>
              <a:rPr lang="ru-RU" sz="1800" b="1" dirty="0" smtClean="0">
                <a:solidFill>
                  <a:srgbClr val="002060"/>
                </a:solidFill>
                <a:hlinkClick r:id="rId2"/>
              </a:rPr>
              <a:t>://</a:t>
            </a:r>
            <a:r>
              <a:rPr lang="en-US" sz="1800" b="1" dirty="0" smtClean="0">
                <a:solidFill>
                  <a:srgbClr val="002060"/>
                </a:solidFill>
                <a:hlinkClick r:id="rId2"/>
              </a:rPr>
              <a:t>ddtkov.schoolrm.ru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1.Реализация образовательных программ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258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Администратор\Desktop\Зубарев справки скан\Д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4005453" cy="550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Аттестация\Зубарев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16" y="980728"/>
            <a:ext cx="4034743" cy="554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3. Участие детей в: - конкурсах; - выставках; - турнирах; - соревнованиях;- акциях;- фестивалях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Всероссийский уровень: </a:t>
            </a:r>
            <a:r>
              <a:rPr lang="en-US" b="1" dirty="0">
                <a:solidFill>
                  <a:srgbClr val="002060"/>
                </a:solidFill>
              </a:rPr>
              <a:t>3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Республиканский уровень: 5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Муниципальный уровень: </a:t>
            </a:r>
            <a:r>
              <a:rPr lang="en-US" b="1" dirty="0" smtClean="0">
                <a:solidFill>
                  <a:srgbClr val="002060"/>
                </a:solidFill>
              </a:rPr>
              <a:t>8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Всероссийский уровень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Зубарев Аркадий Николаевич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142984"/>
            <a:ext cx="2786082" cy="35719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Рисунок 5" descr="E:\док-ты для аттест Зубарев А.Н\Зубарев А.Н\Попов Олег 2 место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00174"/>
            <a:ext cx="2928958" cy="36433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" name="Содержимое 6" descr="E:\док-ты для аттест Зубарев А.Н\Зубарев А.Н\Щербаков Артем   2 место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714488"/>
            <a:ext cx="2714644" cy="374014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Республиканский уровень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E:\док-ты для аттест Зубарев А.Н\Зубарев А.Н\Попов Олег калейдоскоп профессий 2018г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2714612" cy="373338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5" name="Picture 3" descr="E:\док-ты для аттест Зубарев А.Н\Зубарев А.Н\Рисунок (3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785926"/>
            <a:ext cx="2908818" cy="40004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Picture 3" descr="E:\док-ты для аттест Зубарев А.Н\Зубарев А.Н\Иночкин Александр ДДТ Ковылкино (1)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571744"/>
            <a:ext cx="2809319" cy="39137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Республиканский уровень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E:\док-ты для аттест Зубарев А.Н\Зубарев А.Н\Рисунок (52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71545"/>
            <a:ext cx="3500462" cy="48141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" name="Picture 2" descr="E:\док-ты для аттест Зубарев А.Н\Зубарев А.Н\Игнат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44736"/>
            <a:ext cx="3500462" cy="481416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283</Words>
  <Application>Microsoft Office PowerPoint</Application>
  <PresentationFormat>Экран (4:3)</PresentationFormat>
  <Paragraphs>53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Министерство образования Республики Мордовия</vt:lpstr>
      <vt:lpstr>Характеристика-представление</vt:lpstr>
      <vt:lpstr>Характеристика-представление</vt:lpstr>
      <vt:lpstr>Обобщение педагогического опыта</vt:lpstr>
      <vt:lpstr>1.Реализация образовательных программ</vt:lpstr>
      <vt:lpstr>3. Участие детей в: - конкурсах; - выставках; - турнирах; - соревнованиях;- акциях;- фестивалях</vt:lpstr>
      <vt:lpstr>Всероссийский уровень</vt:lpstr>
      <vt:lpstr>Республиканский уровень</vt:lpstr>
      <vt:lpstr>Республиканский уровень</vt:lpstr>
      <vt:lpstr>Муниципальный уровень</vt:lpstr>
      <vt:lpstr>Муниципальный уровень</vt:lpstr>
      <vt:lpstr>Муниципальный уровень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7. Проведение мастер-классов, открытых мероприятий</vt:lpstr>
      <vt:lpstr>Презентация PowerPoint</vt:lpstr>
      <vt:lpstr>Презентация PowerPoint</vt:lpstr>
      <vt:lpstr>9. Общественно-педагогическая  активность педагога: участие в комиссиях, педагогических сообществах, в жюри конкурсов</vt:lpstr>
      <vt:lpstr> 11. Позитивные результаты работы с детьми: </vt:lpstr>
      <vt:lpstr>Презентация PowerPoint</vt:lpstr>
      <vt:lpstr>13. Награды и поощрения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Пользователь Windows</cp:lastModifiedBy>
  <cp:revision>29</cp:revision>
  <dcterms:created xsi:type="dcterms:W3CDTF">2020-09-20T19:43:58Z</dcterms:created>
  <dcterms:modified xsi:type="dcterms:W3CDTF">2020-10-02T08:35:14Z</dcterms:modified>
</cp:coreProperties>
</file>