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5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6067-E13C-4C50-B571-14C6EA153F96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0671-7E9B-4F85-92AA-2431520F0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2C02-1AD4-486D-839E-07CA755BBBBD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AA93-17FE-493D-BEE5-CE2EEB14B2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E5EE-2E13-4A0B-A196-896DFB835479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7C5C-2547-452D-9E9B-011DC4938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53FD-D723-4827-A4DA-13B078AD073F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20CF-FC4A-461A-BA13-0A7087E74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7154-2FA3-4D7E-87B4-587254D373AE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672C-5751-4B35-8CC3-91240DC8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B75-F536-4A7C-9DF2-D1C458D4A2C4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9D89-82BD-48DD-9975-68841E85D6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F7B9-E20D-44B5-BCCE-DAFC387DEB84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737E-B806-425B-ABFE-85563A089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63B6-6E09-4987-8DD8-2C71F2CED70E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E428-365F-496D-9C67-2BD106D6E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B716-C857-4D76-9D28-D53D2B1DF4DE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7979-B2B4-4F17-84AA-93F3E295E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086C-3400-4B7E-AF90-85B687E8DAFC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D68E-A9E7-4B4C-B9E1-BF0D41E04E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1E90-148F-4305-BD31-E3D8C5ECA999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54C9-1E99-459C-B7D6-11B25A77D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172FE-686D-4576-BB07-46433A85C997}" type="datetimeFigureOut">
              <a:rPr lang="ru-RU"/>
              <a:pPr>
                <a:defRPr/>
              </a:pPr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01EC8-7FBE-4E46-AFFC-45A1A890A0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" Type="http://schemas.openxmlformats.org/officeDocument/2006/relationships/image" Target="../media/image2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2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CC"/>
                </a:solidFill>
              </a:rPr>
              <a:t>Серия игр «Веселая улитка»</a:t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направленная</a:t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на автоматизацию звуков </a:t>
            </a:r>
            <a:endParaRPr lang="ru-RU" dirty="0">
              <a:solidFill>
                <a:srgbClr val="3333CC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57752" y="5072074"/>
            <a:ext cx="412909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Подготовила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учитель-логопед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высшей квалификационной категории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МДОУ №125 г. Саранска </a:t>
            </a:r>
          </a:p>
          <a:p>
            <a:pPr algn="l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Явкина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Л.Д.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7635"/>
            <a:ext cx="8244408" cy="5948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4" y="4504949"/>
            <a:ext cx="3005321" cy="16786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3" y="4774813"/>
            <a:ext cx="2528236" cy="1408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1" y="4687458"/>
            <a:ext cx="2438502" cy="15545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56809"/>
            <a:ext cx="1728192" cy="21952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" y="4273283"/>
            <a:ext cx="2970177" cy="1981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" y="3602180"/>
            <a:ext cx="1887992" cy="21705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" y="3421064"/>
            <a:ext cx="1937500" cy="24904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3" y="4068403"/>
            <a:ext cx="2207117" cy="1995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23" y="3207245"/>
            <a:ext cx="2666796" cy="266679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" y="3981866"/>
            <a:ext cx="2054643" cy="192963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807589"/>
            <a:ext cx="2013338" cy="204445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45" y="3861048"/>
            <a:ext cx="2387752" cy="2387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3678236"/>
            <a:ext cx="2506723" cy="2503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4" y="3490063"/>
            <a:ext cx="2753007" cy="2624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" y="4821876"/>
            <a:ext cx="2328249" cy="14324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4" y="3656809"/>
            <a:ext cx="2472209" cy="2526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37"/>
          <a:stretch/>
        </p:blipFill>
        <p:spPr>
          <a:xfrm>
            <a:off x="150889" y="3797788"/>
            <a:ext cx="2268011" cy="2022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1" y="6391013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НАЧАТЬ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3306" y="6396335"/>
            <a:ext cx="198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36149" y="-459432"/>
            <a:ext cx="14125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 начало 24">
            <a:hlinkClick r:id="" action="ppaction://hlinkshowjump?jump=firstslide" highlightClick="1"/>
          </p:cNvPr>
          <p:cNvSpPr/>
          <p:nvPr/>
        </p:nvSpPr>
        <p:spPr>
          <a:xfrm>
            <a:off x="8590413" y="6318000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060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25105 -0.24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685E-6 L 0.34236 -0.382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1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4662E-6 L 0.44843 -0.515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-258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438E-7 L 0.58299 -0.4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2438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67049 -0.394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-197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66841 -0.218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1094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293E-6 L 0.58802 -0.07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37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67345E-6 L 0.47655 -0.14015 " pathEditMode="relative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0611E-6 L 0.40781 -0.0969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2627E-6 L 0.36736 -0.239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0324 L 0.39896 -0.4157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2094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292E-6 L 0.50816 -0.4560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281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1000" y="3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8066E-6 L 0.61441 -0.2667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1335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9926E-7 L 0.54479 -0.254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1274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9E-6 L 0.46423 -0.19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969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783E-6 L 0.46563 -0.1728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865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0537E-6 L 0.47048 -0.3121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561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7974 0.01549 L 0.7882 0.66073 L 0.05573 0.64015 " pathEditMode="relative" ptsTypes="AAAA">
                                      <p:cBhvr>
                                        <p:cTn id="173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mph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0" grpId="0"/>
      <p:bldP spid="20" grpId="1"/>
      <p:bldP spid="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980728"/>
            <a:ext cx="3903716" cy="416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3866" y="622386"/>
            <a:ext cx="432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Из серии игр </a:t>
            </a:r>
            <a:r>
              <a:rPr lang="ru-RU" sz="2400" b="1" dirty="0" smtClean="0"/>
              <a:t>«Веселая улитка»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8596" y="5146232"/>
            <a:ext cx="205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Звук «Л»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3860"/>
            <a:ext cx="8649314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Вам понадобится: Ноутбук, компьютер. Для перехода на следующий слайд (или возврат на предыдущий) необходимо нажимать на стрелочку в нижней части экрана.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 ребёнком (взрослым) слайд с улиткой.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запуска игры кликнете на надпись «Начать». Появится первая картинка.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картинку со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звуком «Л».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появилась очередная картинка, нажмите на надпись «Следующая». Проявится новая картинка, а предыдущая перелетит «в улитку».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Перед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началом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рекомендуется ознакомиться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картинками и словами, чтобы не возникло разночтений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затруднений у ребенка при назывании некоторых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игре представлены следующие картинки (по очереди их появления): лук, лопата, лодка, ласточка, лампа, колобок, клоун, волк, белка, балалайка, слон, свекла, облако, пчела, малыш, лыжи, лошадь.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ru-RU" sz="1350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4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-7635"/>
            <a:ext cx="8244408" cy="5948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484" y="4504949"/>
            <a:ext cx="2289065" cy="16786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60" y="4774813"/>
            <a:ext cx="1584882" cy="1408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767" y="4687458"/>
            <a:ext cx="1626849" cy="15545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01551"/>
            <a:ext cx="1728192" cy="13057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56" y="4273283"/>
            <a:ext cx="2785900" cy="1981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672" y="3602180"/>
            <a:ext cx="1726088" cy="21705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358" y="3546836"/>
            <a:ext cx="1529998" cy="1767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4232" y="4068403"/>
            <a:ext cx="2088419" cy="1995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36323" y="3859129"/>
            <a:ext cx="2093615" cy="10700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357" y="4284629"/>
            <a:ext cx="2054643" cy="132410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1" y="4163495"/>
            <a:ext cx="2013338" cy="133263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27645" y="4046762"/>
            <a:ext cx="2387752" cy="2016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0072" y="3850890"/>
            <a:ext cx="2506723" cy="2158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3514" y="3731716"/>
            <a:ext cx="2753007" cy="21412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6174" y="4821876"/>
            <a:ext cx="1790616" cy="14324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84" y="3681008"/>
            <a:ext cx="2472209" cy="2478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82153" y="3797788"/>
            <a:ext cx="1205482" cy="2022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1" y="6391013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НАЧАТЬ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3306" y="6396335"/>
            <a:ext cx="198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36149" y="-459432"/>
            <a:ext cx="16369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 начало 24">
            <a:hlinkClick r:id="" action="ppaction://hlinkshowjump?jump=firstslide" highlightClick="1"/>
          </p:cNvPr>
          <p:cNvSpPr/>
          <p:nvPr/>
        </p:nvSpPr>
        <p:spPr>
          <a:xfrm>
            <a:off x="8590413" y="6318000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0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25105 -0.24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685E-6 L 0.34236 -0.382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1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4662E-6 L 0.44843 -0.515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-258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438E-7 L 0.58299 -0.4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2438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67049 -0.394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-197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66841 -0.218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1094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293E-6 L 0.58802 -0.07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37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67345E-6 L 0.47655 -0.14015 " pathEditMode="relative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0611E-6 L 0.40781 -0.0969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2627E-6 L 0.36736 -0.239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0324 L 0.39896 -0.4157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2094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292E-6 L 0.50816 -0.4560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281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1000" y="3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8066E-6 L 0.61441 -0.2667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1335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9926E-7 L 0.54479 -0.254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1274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9E-6 L 0.46423 -0.19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969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783E-6 L 0.46563 -0.1728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865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0537E-6 L 0.47048 -0.3121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561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7974 0.01549 L 0.7882 0.66073 L 0.05573 0.64015 " pathEditMode="relative" ptsTypes="AAAA">
                                      <p:cBhvr>
                                        <p:cTn id="173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mph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0" grpId="0"/>
      <p:bldP spid="20" grpId="1"/>
      <p:bldP spid="2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3903716" cy="416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3866" y="622386"/>
            <a:ext cx="432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Из серии игр </a:t>
            </a:r>
            <a:r>
              <a:rPr lang="ru-RU" sz="2400" b="1" dirty="0" smtClean="0"/>
              <a:t>«Веселая улитка»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8596" y="5146232"/>
            <a:ext cx="205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Звук «Ш»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3860"/>
            <a:ext cx="8649314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Вам понадобится: Ноутбук, компьютер. Для перехода на следующий слайд (или возврат на предыдущий) необходимо нажимать на стрелочку в нижней части экрана.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 ребёнком (взрослым) слайд с улиткой.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запуска игры кликнете на надпись «Начать». Появится первая картинка.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картинку со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звуком «Ш».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появилась очередная картинка, нажмите на надпись «Следующая». Проявится новая картинка, а предыдущая перелетит «в улитку».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Перед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началом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рекомендуется ознакомиться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картинками и словами, чтобы не возникло разночтений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затруднений у ребенка при назывании некоторых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игре представлены следующие картинки (по очереди их появления): шапка, пушка, подушка, машина, лягушка, ландыш, кувшин, карандаш, груша, вешалка, шуба, шорты, шляпа, шоколад, шишка, шарик, чашка.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ru-RU" sz="1350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40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7635"/>
            <a:ext cx="8244408" cy="5948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26" y="4504949"/>
            <a:ext cx="1207781" cy="16786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726" y="4774813"/>
            <a:ext cx="1018550" cy="1408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767" y="4924471"/>
            <a:ext cx="1626849" cy="10805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743" y="4101551"/>
            <a:ext cx="1305745" cy="13057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763" y="4273283"/>
            <a:ext cx="1981085" cy="1981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672" y="3920308"/>
            <a:ext cx="1726088" cy="15343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600" y="3546836"/>
            <a:ext cx="1177513" cy="17679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4232" y="4327425"/>
            <a:ext cx="2088419" cy="1477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48094" y="3048434"/>
            <a:ext cx="1880765" cy="188076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2862" y="4284629"/>
            <a:ext cx="1483633" cy="132410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13" y="4163495"/>
            <a:ext cx="1731753" cy="133263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27645" y="4073292"/>
            <a:ext cx="2387752" cy="1963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72" y="4094660"/>
            <a:ext cx="2506723" cy="1671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1186" y="3731716"/>
            <a:ext cx="1677662" cy="21412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1922" y="4821876"/>
            <a:ext cx="1499120" cy="14324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8693" y="3681008"/>
            <a:ext cx="1858791" cy="2478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8072" y="4432226"/>
            <a:ext cx="2166765" cy="1354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1" y="6391013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НАЧАТЬ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3306" y="6396335"/>
            <a:ext cx="198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36149" y="-459432"/>
            <a:ext cx="22557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b="1" dirty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 начало 24">
            <a:hlinkClick r:id="" action="ppaction://hlinkshowjump?jump=firstslide" highlightClick="1"/>
          </p:cNvPr>
          <p:cNvSpPr/>
          <p:nvPr/>
        </p:nvSpPr>
        <p:spPr>
          <a:xfrm>
            <a:off x="8590413" y="6318000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060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25105 -0.24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685E-6 L 0.34236 -0.382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1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4662E-6 L 0.44843 -0.515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-258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438E-7 L 0.58299 -0.4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2438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67049 -0.394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-197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66841 -0.218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1094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293E-6 L 0.58802 -0.07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372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67345E-6 L 0.47655 -0.14015 " pathEditMode="relative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0611E-6 L 0.40781 -0.0969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2627E-6 L 0.36736 -0.239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0324 L 0.39896 -0.4157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2094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292E-6 L 0.50816 -0.4560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281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1000" y="3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8066E-6 L 0.61441 -0.2667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1335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9926E-7 L 0.54479 -0.254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1274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9E-6 L 0.46423 -0.19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969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783E-6 L 0.46563 -0.1728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865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0537E-6 L 0.47048 -0.3121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561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7974 0.01549 L 0.7882 0.66073 L 0.05573 0.64015 " pathEditMode="relative" ptsTypes="AAAA">
                                      <p:cBhvr>
                                        <p:cTn id="173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mph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3903716" cy="416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3866" y="622386"/>
            <a:ext cx="432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Из серии игр </a:t>
            </a:r>
            <a:r>
              <a:rPr lang="ru-RU" sz="2400" b="1" dirty="0" smtClean="0"/>
              <a:t>«Веселая улитка»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8596" y="5146232"/>
            <a:ext cx="205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Звук «Р»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3860"/>
            <a:ext cx="8649314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Вам понадобится: Ноутбук, компьютер. Для перехода на следующий слайд (или возврат на предыдущий) необходимо нажимать на стрелочку в нижней части экрана.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 ребёнком (взрослым) слайд с улиткой.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запуска игры кликнете на надпись «Начать». Появится первая картинка.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картинку со звуком «Р».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появилась очередная картинка, нажмите на надпись «Следующая». Проявится новая картинка, а предыдущая перелетит «в улитку».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Перед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началом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рекомендуется ознакомиться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картинками и словами, чтобы не возникло разночтений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затруднений у ребенка при назывании некоторых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игре представлены следующие картинки (по очереди их появления): самовар, дракон, сорока, рак, забор, торт, ракета, граната, рыбка, помидор, веер, кровать, расчёска, розы, арбуз, топор, штурвал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ru-RU" sz="1350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30932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39" y="6309320"/>
            <a:ext cx="59277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40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514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Серия игр «Веселая улитка» направленная на автоматизацию звуков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</dc:creator>
  <cp:lastModifiedBy>Лариса</cp:lastModifiedBy>
  <cp:revision>37</cp:revision>
  <dcterms:created xsi:type="dcterms:W3CDTF">2012-05-03T08:37:22Z</dcterms:created>
  <dcterms:modified xsi:type="dcterms:W3CDTF">2020-04-24T15:37:11Z</dcterms:modified>
</cp:coreProperties>
</file>