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РЕСПУБЛИКАНСКИЙ КОНКУРС</a:t>
            </a:r>
            <a:br>
              <a:rPr lang="ru-RU" sz="2800" b="1" dirty="0" smtClean="0"/>
            </a:br>
            <a:r>
              <a:rPr lang="ru-RU" sz="2800" b="1" dirty="0" smtClean="0"/>
              <a:t> «ЛУЧШАЯ ШКОЛЬНАЯ СТОЛОВАЯ»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ПРИГОТОВЛЕНИЕ ГОРЯЧЕГО ЗАВТРАКА </a:t>
            </a:r>
          </a:p>
          <a:p>
            <a:pPr algn="ctr">
              <a:buNone/>
            </a:pPr>
            <a:r>
              <a:rPr lang="ru-RU" sz="2000" b="1" dirty="0" smtClean="0"/>
              <a:t>В СТОЛОВОЙ МБОУ «БОЛЬШЕИГНАТОВСКАЯ СОШ»</a:t>
            </a:r>
            <a:endParaRPr lang="ru-RU" sz="2000" b="1" dirty="0"/>
          </a:p>
        </p:txBody>
      </p:sp>
      <p:pic>
        <p:nvPicPr>
          <p:cNvPr id="4" name="Рисунок 3" descr="mankash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00306"/>
            <a:ext cx="58102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КАША </a:t>
            </a:r>
            <a:r>
              <a:rPr lang="ru-RU" dirty="0" smtClean="0"/>
              <a:t>ЖИДКАЯ</a:t>
            </a:r>
            <a:r>
              <a:rPr lang="ru-RU" dirty="0" smtClean="0"/>
              <a:t> </a:t>
            </a:r>
            <a:r>
              <a:rPr lang="ru-RU" dirty="0" smtClean="0"/>
              <a:t>МОЛОЧНАЯ ИЗ МАННОЙ КРУПЫ С МАСЛОМ</a:t>
            </a:r>
          </a:p>
          <a:p>
            <a:r>
              <a:rPr lang="ru-RU" dirty="0" smtClean="0"/>
              <a:t>КОФЕЙНЫЙ НАПИТОК С МОЛОКОМ</a:t>
            </a:r>
          </a:p>
          <a:p>
            <a:r>
              <a:rPr lang="ru-RU" dirty="0" smtClean="0"/>
              <a:t>СЫР ПОРЦИЯМИ</a:t>
            </a:r>
          </a:p>
          <a:p>
            <a:r>
              <a:rPr lang="ru-RU" dirty="0" smtClean="0"/>
              <a:t>ЯЙЦО ВАРЕНОЕ</a:t>
            </a:r>
          </a:p>
          <a:p>
            <a:r>
              <a:rPr lang="ru-RU" dirty="0" smtClean="0"/>
              <a:t>ХЛЕБ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ПРИГОТОВЛЕНИЕ КАШИ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/>
              <a:t>Манная крупа содержит очень важный фермент – </a:t>
            </a:r>
            <a:r>
              <a:rPr lang="ru-RU" sz="1600" b="1" dirty="0" err="1" smtClean="0"/>
              <a:t>фитиназу</a:t>
            </a:r>
            <a:r>
              <a:rPr lang="ru-RU" sz="1600" b="1" dirty="0" smtClean="0"/>
              <a:t>, который регулирует обменный процесс веществ и способствует повышению иммунитета.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7" name="Picture 3" descr="C:\Users\админ\Desktop\столо\IMG_6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ПРИГОТОВЛЕНИЕ КОФЕЙНОГО НАПИТКА</a:t>
            </a:r>
            <a:br>
              <a:rPr lang="ru-RU" dirty="0" smtClean="0"/>
            </a:br>
            <a:r>
              <a:rPr lang="ru-RU" sz="1600" b="1" dirty="0" smtClean="0"/>
              <a:t>Наш иммунитет «устает»: у нашего защитника от разнообразных хворей очень много работы! Кофейный (злаковый) напиток поможет нашему естественному «</a:t>
            </a:r>
            <a:r>
              <a:rPr lang="ru-RU" sz="1600" b="1" dirty="0" err="1" smtClean="0"/>
              <a:t>телОхранителю</a:t>
            </a:r>
            <a:r>
              <a:rPr lang="ru-RU" sz="1600" b="1" dirty="0" smtClean="0"/>
              <a:t>»  воспрянуть духом и эффективно противостоять внешней агрессии. Ячмень выведет токсины и лишний холестерин.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IMG_6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СЫР ПОРЦИЯМИ</a:t>
            </a:r>
            <a:br>
              <a:rPr lang="ru-RU" dirty="0" smtClean="0"/>
            </a:br>
            <a:r>
              <a:rPr lang="ru-RU" sz="1800" b="1" dirty="0" smtClean="0"/>
              <a:t>Из всех кисломолочных продуктов, пожалуй, самым любимым для многих является сыр. Он лучше усваивается, чем твердые сыры, и содержит меньше холестерина. В колбасном сыре много витамина группы А, а также есть витамины Д, РР и В.</a:t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4" name="Содержимое 3" descr="IMG_6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Яйцо вареное</a:t>
            </a:r>
            <a:br>
              <a:rPr lang="ru-RU" dirty="0" smtClean="0"/>
            </a:br>
            <a:r>
              <a:rPr lang="ru-RU" sz="1800" b="1" dirty="0" smtClean="0"/>
              <a:t>Что нам нужно, чтобы начать день, будучи бодрыми и полными сил? Отличным вариантом будет вареное яйцо. Яйцо содержит множество микроэлементов, необходимых для полноценной работы организма.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IMG_6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Хлеб</a:t>
            </a:r>
            <a:br>
              <a:rPr lang="ru-RU" dirty="0" smtClean="0"/>
            </a:br>
            <a:r>
              <a:rPr lang="ru-RU" sz="1800" b="1" dirty="0" smtClean="0"/>
              <a:t>Хлеб является, без преувеличения, самым популярным продуктом, без которого большинство из нас не представляют свой рацион питания.</a:t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4" name="Содержимое 3" descr="IMG_6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4" name="Содержимое 3" descr="IMG_61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43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РЕСПУБЛИКАНСКИЙ КОНКУРС  «ЛУЧШАЯ ШКОЛЬНАЯ СТОЛОВАЯ»</vt:lpstr>
      <vt:lpstr>МЕНЮ</vt:lpstr>
      <vt:lpstr>ПРИГОТОВЛЕНИЕ КАШИ  Манная крупа содержит очень важный фермент – фитиназу, который регулирует обменный процесс веществ и способствует повышению иммунитета. </vt:lpstr>
      <vt:lpstr>ПРИГОТОВЛЕНИЕ КОФЕЙНОГО НАПИТКА Наш иммунитет «устает»: у нашего защитника от разнообразных хворей очень много работы! Кофейный (злаковый) напиток поможет нашему естественному «телОхранителю»  воспрянуть духом и эффективно противостоять внешней агрессии. Ячмень выведет токсины и лишний холестерин. </vt:lpstr>
      <vt:lpstr>СЫР ПОРЦИЯМИ Из всех кисломолочных продуктов, пожалуй, самым любимым для многих является сыр. Он лучше усваивается, чем твердые сыры, и содержит меньше холестерина. В колбасном сыре много витамина группы А, а также есть витамины Д, РР и В. </vt:lpstr>
      <vt:lpstr>Яйцо вареное Что нам нужно, чтобы начать день, будучи бодрыми и полными сил? Отличным вариантом будет вареное яйцо. Яйцо содержит множество микроэлементов, необходимых для полноценной работы организма. </vt:lpstr>
      <vt:lpstr>Хлеб Хлеб является, без преувеличения, самым популярным продуктом, без которого большинство из нас не представляют свой рацион питания. </vt:lpstr>
      <vt:lpstr>ПРИЯТНОГО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КОНКУРС  «ЛУЧШАЯ ШКОЛЬНАЯ СТОЛОВАЯ»</dc:title>
  <dc:creator>админ</dc:creator>
  <cp:lastModifiedBy>админ</cp:lastModifiedBy>
  <cp:revision>10</cp:revision>
  <dcterms:created xsi:type="dcterms:W3CDTF">2017-12-09T21:50:37Z</dcterms:created>
  <dcterms:modified xsi:type="dcterms:W3CDTF">2017-12-11T08:03:29Z</dcterms:modified>
</cp:coreProperties>
</file>