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80" r:id="rId3"/>
  </p:sldMasterIdLst>
  <p:sldIdLst>
    <p:sldId id="256" r:id="rId4"/>
    <p:sldId id="257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9" r:id="rId15"/>
    <p:sldId id="260" r:id="rId16"/>
    <p:sldId id="261" r:id="rId17"/>
    <p:sldId id="262" r:id="rId18"/>
    <p:sldId id="264" r:id="rId19"/>
    <p:sldId id="265" r:id="rId20"/>
    <p:sldId id="266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660"/>
  </p:normalViewPr>
  <p:slideViewPr>
    <p:cSldViewPr>
      <p:cViewPr varScale="1">
        <p:scale>
          <a:sx n="103" d="100"/>
          <a:sy n="103" d="100"/>
        </p:scale>
        <p:origin x="2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132856"/>
            <a:ext cx="6912768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5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ТРАДИЦИИ </a:t>
            </a:r>
          </a:p>
          <a:p>
            <a:pPr algn="ctr"/>
            <a:r>
              <a:rPr lang="ru-RU" sz="5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МОРДОВСКОГО</a:t>
            </a:r>
          </a:p>
          <a:p>
            <a:pPr algn="ctr"/>
            <a:r>
              <a:rPr lang="ru-RU" sz="5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НАРОДА</a:t>
            </a:r>
            <a:endParaRPr lang="ru-RU" sz="5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522920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семья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Потапкиной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Златы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Казакова Татьяна Викторовна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готово\весна\пасха яйц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559" cy="52770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Ð±Ð»Ð¾ÑÐ½ÑÐ¹ ÑÐ¿Ð°Ñ Ð² Ð¼Ð¾ÑÐ´Ð¾Ð²Ð¸Ð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97884" cy="42902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большой летний праздник мордвы - Троица, который совместил в себе дохристианские обычаи, связанные с почитанием природы. Зеленью и цветами украшали дома, улицы, церкви. Главным предметом праздника была украшенная березка, вокруг которой развивались основные события; ее называли «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кизень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(летний день) и как будто «приводили» в деревню. Перед этим ее несколько раз окунали в реку, прося Ведь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аву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«вымыть летний день», чтобы он стал белым и красивым. Затем березку проносили по всему селу.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отово\лето\5_59bfb812ee6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383087" cy="43113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отово\лето\гулянь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готово\лето\келу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08172" cy="57811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2060848"/>
            <a:ext cx="7499176" cy="3917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24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Осенью самое важное место занимают обряды, посвященные началу и окончанию уборочных работ и сбора плодов. Первым осенним праздником был яблочный спас. В этот день каждый хозяин брал яблоки для освещения в церковь, а потом в своем доме совершал моление в честь покровителя яблонь. Затем все садились за стол и ели яблоки, отделяя кусочки для умерших предков.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отово\осень\пироги с яблокам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44495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готово\осень\яблок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955169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260648"/>
            <a:ext cx="7499176" cy="4896544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 праздники мордвы готовились традиционные  блюда.</a:t>
            </a:r>
          </a:p>
          <a:p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Излюбленный напиток в Мордовии – это поза. Ее готовят из сахарной свеклы по уникальным рецептам. По вкусу напиток напоминает квас и готовится на той же основе.</a:t>
            </a:r>
          </a:p>
          <a:p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Мордовские блины (</a:t>
            </a:r>
            <a:r>
              <a:rPr lang="ru-RU" sz="3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патчи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Мордовские блины отличаются большим разнообразием: их готовят из пшеничной, пшённой, гречневой и гороховой муки, причём крайне редко из какой-либо одной. В то же время мордовские блины всегда очень толстые и пышные, так как готовятся на дрожжах.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im (243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437112"/>
            <a:ext cx="2016224" cy="2105437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979712" y="0"/>
            <a:ext cx="6768752" cy="4149080"/>
          </a:xfrm>
          <a:prstGeom prst="cloudCallout">
            <a:avLst>
              <a:gd name="adj1" fmla="val -26186"/>
              <a:gd name="adj2" fmla="val 69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75856" y="764704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Шумбрат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Сегодня 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расскажу вам о Мордовских обычаях и праздниках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35 0.06297 L -8.61111E-6 3.70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ТРАДИЦИИ МОРДОВСКОГО НАРОДА\готово\заключение\еда мордов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38175"/>
            <a:ext cx="8382000" cy="55816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ТРАДИЦИИ МОРДОВСКОГО НАРОДА\готово\заключение\патчи бл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302049" cy="55325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ьная выноска 8"/>
          <p:cNvSpPr/>
          <p:nvPr/>
        </p:nvSpPr>
        <p:spPr>
          <a:xfrm>
            <a:off x="1547664" y="0"/>
            <a:ext cx="7488832" cy="3024336"/>
          </a:xfrm>
          <a:prstGeom prst="wedgeEllipseCallout">
            <a:avLst>
              <a:gd name="adj1" fmla="val 21455"/>
              <a:gd name="adj2" fmla="val 89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олесо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40968"/>
            <a:ext cx="3599669" cy="3563492"/>
          </a:xfrm>
          <a:prstGeom prst="rect">
            <a:avLst/>
          </a:prstGeom>
        </p:spPr>
      </p:pic>
      <p:pic>
        <p:nvPicPr>
          <p:cNvPr id="3" name="Рисунок 2" descr="anim (243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72200" y="3789040"/>
            <a:ext cx="2542663" cy="2753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332656"/>
            <a:ext cx="5472608" cy="231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Обычаи и обряды составляют важную часть народной культуры мордвы. Многие из существующих традиций произошли от древних обрядов.  В разное время года, мордва традиционно отмечала тот или иной праздник. Обрядово-праздничный цикл начинался зимой и заканчивался  поздней осенью со сбором урожая.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8 0.05671 L -0.03524 0.0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7859216" cy="4680520"/>
          </a:xfrm>
        </p:spPr>
        <p:txBody>
          <a:bodyPr>
            <a:normAutofit fontScale="55000" lnSpcReduction="20000"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Зимой  мордва отмечала рождественский сочельник "</a:t>
            </a:r>
            <a:r>
              <a:rPr lang="ru-RU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калядань-чи</a:t>
            </a:r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(в переводе на русский -  день коляды). Во время празднования "</a:t>
            </a:r>
            <a:r>
              <a:rPr lang="ru-RU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калядань-чи</a:t>
            </a:r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дети с весёлыми песнями ходили по домам деревенских жителей, которые угощали их специальными пирожками – "</a:t>
            </a:r>
            <a:r>
              <a:rPr lang="ru-RU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пярякат</a:t>
            </a:r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с различной начинкой: картошкой, горохом, капустой, калиной, свеклой и т.п. Делались и устрашающие маски: из луба или бумаги делали рога, большой нос, лица мазали сажей или делали из бумаги личины – «</a:t>
            </a:r>
            <a:r>
              <a:rPr lang="ru-RU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шамафкс</a:t>
            </a:r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r>
              <a:rPr lang="ru-RU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 зимний праздник в календаре мордвы — Масленица. Строили карусель, имитирующую солнце: вбивали на горе большой кол, надевали на него колесо, к нему прикрепляли жерди, к которым привязывали салазки. Несколько человек крутили эту карусель, остальные катались.</a:t>
            </a:r>
          </a:p>
          <a:p>
            <a:pPr>
              <a:buNone/>
            </a:pPr>
            <a:endParaRPr lang="ru-RU" sz="3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готово\зима\коля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48872" cy="55229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готово\зима\колядки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52928" cy="578066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готово\зима\коляд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836712"/>
            <a:ext cx="3570240" cy="58631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556792"/>
            <a:ext cx="7499176" cy="391703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Весенний праздник начинался с призыва тепла, солнца, теплого ветра. Для этого выпекались из теста жаворонки, с которыми дети поднимались на крыши домов и пели веснянки.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Большим праздником была Пасха. В этот праздник мордва устраивала поминовение предков. У них просили содействия в получении хорошего урожая, размножении скота, молили беречь людей от болезней и всякого зла. Современная мордва празднует Пасху так же как и русские. Окрашивают яйца и пекут куличи.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User\Desktop\готово\весна\жаворонк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312106" cy="60678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356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Schoolbook</vt:lpstr>
      <vt:lpstr>Times New Roman</vt:lpstr>
      <vt:lpstr>Wingdings</vt:lpstr>
      <vt:lpstr>Wingdings 2</vt:lpstr>
      <vt:lpstr>Тема Office</vt:lpstr>
      <vt:lpstr>Эркер</vt:lpstr>
      <vt:lpstr>1_Эркер</vt:lpstr>
      <vt:lpstr>Презентация PowerPoint</vt:lpstr>
      <vt:lpstr>Презентация PowerPoint</vt:lpstr>
      <vt:lpstr>Презентация PowerPoint</vt:lpstr>
      <vt:lpstr>ЗИМА</vt:lpstr>
      <vt:lpstr>Презентация PowerPoint</vt:lpstr>
      <vt:lpstr>Презентация PowerPoint</vt:lpstr>
      <vt:lpstr>Презентация PowerPoint</vt:lpstr>
      <vt:lpstr>ВЕСНА</vt:lpstr>
      <vt:lpstr>Презентация PowerPoint</vt:lpstr>
      <vt:lpstr>Презентация PowerPoint</vt:lpstr>
      <vt:lpstr>Презентация PowerPoint</vt:lpstr>
      <vt:lpstr>ЛЕТО</vt:lpstr>
      <vt:lpstr>Презентация PowerPoint</vt:lpstr>
      <vt:lpstr>Презентация PowerPoint</vt:lpstr>
      <vt:lpstr>Презентация PowerPoint</vt:lpstr>
      <vt:lpstr>ОСЕНЬ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13</cp:revision>
  <dcterms:modified xsi:type="dcterms:W3CDTF">2021-12-22T18:42:29Z</dcterms:modified>
</cp:coreProperties>
</file>