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CA4-034F-4A88-9F9A-A3168327830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84D-99C3-448E-AFBE-4363B0E3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0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CA4-034F-4A88-9F9A-A3168327830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84D-99C3-448E-AFBE-4363B0E3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CA4-034F-4A88-9F9A-A3168327830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84D-99C3-448E-AFBE-4363B0E3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1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CA4-034F-4A88-9F9A-A3168327830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84D-99C3-448E-AFBE-4363B0E3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5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CA4-034F-4A88-9F9A-A3168327830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84D-99C3-448E-AFBE-4363B0E3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50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CA4-034F-4A88-9F9A-A3168327830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84D-99C3-448E-AFBE-4363B0E3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9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CA4-034F-4A88-9F9A-A3168327830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84D-99C3-448E-AFBE-4363B0E3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1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CA4-034F-4A88-9F9A-A3168327830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84D-99C3-448E-AFBE-4363B0E3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0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CA4-034F-4A88-9F9A-A3168327830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84D-99C3-448E-AFBE-4363B0E3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34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CA4-034F-4A88-9F9A-A3168327830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84D-99C3-448E-AFBE-4363B0E3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7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CA4-034F-4A88-9F9A-A3168327830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84D-99C3-448E-AFBE-4363B0E3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4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C9CA4-034F-4A88-9F9A-A3168327830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084D-99C3-448E-AFBE-4363B0E3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187445"/>
            <a:ext cx="91440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1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>
                <a:solidFill>
                  <a:srgbClr val="7030A0"/>
                </a:solidFill>
                <a:latin typeface="Book Antiqua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altLang="ru-RU" sz="4800" b="1" dirty="0" smtClean="0">
                <a:solidFill>
                  <a:srgbClr val="7030A0"/>
                </a:solidFill>
                <a:latin typeface="Book Antiqua" pitchFamily="18" charset="0"/>
                <a:ea typeface="Times New Roman" pitchFamily="18" charset="0"/>
                <a:cs typeface="Calibri" pitchFamily="34" charset="0"/>
              </a:rPr>
              <a:t>                 </a:t>
            </a:r>
            <a:r>
              <a:rPr kumimoji="0" lang="ru-RU" altLang="ru-RU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Calibri" pitchFamily="34" charset="0"/>
              </a:rPr>
              <a:t>ЛЕТОПИСЬ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Calibri" pitchFamily="34" charset="0"/>
              </a:rPr>
              <a:t>муниципального бюджетного дошкольного</a:t>
            </a:r>
            <a:endParaRPr kumimoji="0" lang="ru-RU" alt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Calibri" pitchFamily="34" charset="0"/>
              </a:rPr>
              <a:t>образовательного учреждения</a:t>
            </a:r>
            <a:endParaRPr kumimoji="0" lang="ru-RU" alt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Calibri" pitchFamily="34" charset="0"/>
              </a:rPr>
              <a:t>«</a:t>
            </a:r>
            <a:r>
              <a:rPr kumimoji="0" lang="ru-RU" alt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Calibri" pitchFamily="34" charset="0"/>
              </a:rPr>
              <a:t>Большеберезниковский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Calibri" pitchFamily="34" charset="0"/>
              </a:rPr>
              <a:t> детский сад «Теремок»</a:t>
            </a:r>
            <a:endParaRPr kumimoji="0" lang="ru-RU" alt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-177"/>
          <a:stretch>
            <a:fillRect/>
          </a:stretch>
        </p:blipFill>
        <p:spPr bwMode="auto">
          <a:xfrm>
            <a:off x="2123728" y="2348880"/>
            <a:ext cx="5688632" cy="423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002505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:\фото всех\помещения\DSC00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1920" y="444045"/>
            <a:ext cx="4824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      Наш детский сад оформлен элементами мордовского орнамента. Есть здесь уголок с символикой Российского государства и Республики Мордовия, стенд «Мордовские писатели и поэты».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7" name="Рисунок 6" descr="I:\фото всех\Фото 11\Нат.Вас\DSC038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068960"/>
            <a:ext cx="3096344" cy="203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3347825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возрастных группах оформлены уголки русской и мордовской национальной культуры, где выставлены предметы декоративно-прикладного искусства, дидактические куклы в национальных костюмах, игры, детская художественная литература мордовских писателей и поэтов.</a:t>
            </a:r>
          </a:p>
        </p:txBody>
      </p:sp>
    </p:spTree>
    <p:extLst>
      <p:ext uri="{BB962C8B-B14F-4D97-AF65-F5344CB8AC3E}">
        <p14:creationId xmlns:p14="http://schemas.microsoft.com/office/powerpoint/2010/main" val="39608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002505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:\фото всех\Фото 11\Изображение 5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736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79912" y="46157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      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 2011 году на методическом объединении «Край мой! Любимая Русь и мордва!», которое проходило на базе нашего детского сада, прошёл совместный концерт педагогов и детей, посвященный 1000-летию единения мордовского народа с народами Российского государства. 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7" name="Рисунок 6" descr="I:\фото всех\фотографии\IMG_19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429000"/>
            <a:ext cx="2051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3717032"/>
            <a:ext cx="4878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   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 республиканском конкурсе по этнокультурному направлению «Лучший педагог этнокультурного образования ДОУ» в 2012 г принимала участие Н. В.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Пьянзина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и стала лауреатом этого конкурса.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08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002505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692696"/>
            <a:ext cx="46805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    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Еще одним ведущим направлением педагогической деятельности в детском саду является физкультурно-оздоровительная работа. Данное направление активно пропагандирует воспитатель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Шачинова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М.М. В группах созданы спортивные уголки, в которых есть не только традиционное спортивное оборудование, но различные тренажеры, спортивные дорожки, сделанные руками воспитателей и родителей из нетрадиционных материалов. Часто с детьми проводятся всевозможные спортивно-оздоровительные мероприятия, развлечения. Не проходят мимо и мировые спортивные Олимпиады. Так, в 2014 году, во время проведения Олимпиады в Сочи, в нашем детском саду прошла своя Олимпиада, с торжественными и спортивными мероприятиями.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6" name="Рисунок 5" descr="I:\фото всех\Фото на сайт\1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340768"/>
            <a:ext cx="36385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71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19872" y="887815"/>
            <a:ext cx="5484043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   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В детском саду  ведётся целенаправленная и постоянная работа по знакомству детей с правилами дорожного движения и поведения на улице. Занимаются этим направлением педагогической деятельности воспитатели </a:t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en-US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А.Н.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Шачкова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, Н.И.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Кашицына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. За годы работы ими накоплен немалый опыт, изготовлены необычные атрибуты для занятий, игр и тематических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развлечений.Детский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сад работает под девизом: «Мы соблюдаем правила дорожного движения, а ты?».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Дети, как и взрослые, являются полноценными участниками дорожного движения. И безопасность ребёнка зависит от того, как он поведёт себя на улице, на дороге. Для наглядности в группе оформлены уголки по ПДД, с воспитанниками проводятся тематические беседы и занятия,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развлечения:«Волшебный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цветок», «Путешествие в страну безопасности», «Любопытный мышонок» и др., акции: «Засветись», «Осторожно, дети!», «Пешеходный переход» и т.п., конкурсы рисунков и фотографий, организовываются встречи с инспектором ГИБДД.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Рисунок 4" descr="I:\фото всех\Ивашкина безопасность\DSC023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25922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UH\AppData\Local\Microsoft\Windows\Temporary Internet Files\Content.Word\DSC0281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2592288" cy="184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BUH\AppData\Local\Microsoft\Windows\Temporary Internet Files\Content.Word\DSC000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416" y="4725144"/>
            <a:ext cx="25484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71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002505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4664"/>
            <a:ext cx="5976664" cy="588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прихожей оформлены стенды, папки-раскладки в помощь родителям в изучении ПДД. Ведь именно родители первые воспитатели для своих детей.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Привить навыки безопасного поведения на дороге, только рассуждая об осторожности, нельзя. Поэтому безопасному поведению и правилам дорожного движения ребёнка учат с дошкольного возраста, причём учат на практике. Для этого в нашем детском саду на асфальтированной площадке  размечена проезжая часть, пешеходные переходы. Поставив светофоры и дорожные знаки, педагоги проводят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занятияпо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обучению правилам поведения на дороге. А в интересной игре правила дорожного движения и понятия безопасного поведения, конечно же, усваиваются лучше, быстрее и полнее.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Коллектив нашего детского сада ежегодно участвует в республиканском смотре-конкурсе «Зелёный огонёк» на лучшую организацию работы по профилактике ДДТТ. В 2016 году мы стали лауреатами и были награждены автоматизированной демонстрационной площадкой «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Автогородок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».</a:t>
            </a:r>
            <a:endParaRPr lang="ru-RU" sz="1400" dirty="0">
              <a:ea typeface="Times New Roman"/>
              <a:cs typeface="Times New Roman"/>
            </a:endParaRPr>
          </a:p>
        </p:txBody>
      </p:sp>
      <p:pic>
        <p:nvPicPr>
          <p:cNvPr id="6" name="Рисунок 5" descr="I:\фото всех\Автогородок новый\2016-10-25\DSC061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3432" y="1124744"/>
            <a:ext cx="2390775" cy="179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:\фото всех\Автогородок\DSC05579-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45469"/>
            <a:ext cx="219397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14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03848" y="332656"/>
            <a:ext cx="5796136" cy="614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Педагогами нашего детского сада Бояркиной Л.Н. и Борискиной Е.А. ведётся работа по проблеме экологической безопасности детей. Педагоги стремятся к созданию нового культурного образа дошкольного учреждения, ориентированного на активное приобретение детьми навыков экологической культуры и повышение экологической грамотности всех субъектов эколого-образовательного пространства. Большое внимание уделяется экологическому воспитанию детей, формированию интереса к природе и бережного отношения к ней. Работу начинают с самых маленьких. </a:t>
            </a:r>
            <a:r>
              <a:rPr lang="en-US" dirty="0" smtClean="0">
                <a:effectLst/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Именно в младшем дошкольном возрасте усвоение основ экологических знаний наиболее продуктивно, так как малыш воспринимает природу очень эмоционально, как нечто живое. Красота окружающего мира рождает чувство привязанности к тому месту, где родился и живешь и, в конечном счете, любовь к Отечеству. Для этого в группе созданы все условия 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экологизации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разных видов деятельности ребенка.</a:t>
            </a:r>
            <a:endParaRPr lang="ru-RU" dirty="0">
              <a:ea typeface="Times New Roman"/>
              <a:cs typeface="Times New Roman"/>
            </a:endParaRPr>
          </a:p>
        </p:txBody>
      </p:sp>
      <p:pic>
        <p:nvPicPr>
          <p:cNvPr id="5" name="Рисунок 4" descr="I:\фото всех\уголки старш гр\DSC037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07" y="1052736"/>
            <a:ext cx="2409825" cy="18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:\фото всех\выставки\осень2017\DSC00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19" y="4149080"/>
            <a:ext cx="2438400" cy="182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71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002505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76672"/>
            <a:ext cx="748883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Times New Roman"/>
                <a:cs typeface="Times New Roman"/>
              </a:rPr>
              <a:t>      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Один из путей повышения эффективности экологического воспитания состоит в использовании разнообразных форм и методов работы. Это занятия, наблюдения, экспериментальная работа (создание лаборатории, где дети проводят опыты). Большое значение имеют экскурсии в лес и парк. Совместно с родителями проводятся акции «Дети против мусора», «Осторожно, гололёд!», «Берегите птиц», «Хлеб всему голова».   </a:t>
            </a:r>
            <a:endParaRPr lang="ru-RU" sz="1400" dirty="0">
              <a:ea typeface="Times New Roman"/>
              <a:cs typeface="Times New Roman"/>
            </a:endParaRPr>
          </a:p>
        </p:txBody>
      </p:sp>
      <p:pic>
        <p:nvPicPr>
          <p:cNvPr id="6" name="Рисунок 5" descr="I:\фото всех\уберем мусор\DSC020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365" y="3429000"/>
            <a:ext cx="319640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:\фото всех\евгения александровна вода песок\DSC050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40761"/>
            <a:ext cx="33843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14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002505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492896"/>
            <a:ext cx="7776864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Воспитатели 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Забатурина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И.А., 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Пыкова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Л.А. и 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Шачинова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О.В. с 2000 года ведут работу по приобщению детей дошкольного возраста к истокам русской народной культуры. Проблема приобщения детей к истокам русской народной культуры является одной из наиболее актуальных в связи с тем, что формирование традиций русского народа, народной культуры, обычаев является неотъемлемой частью патриотического воспитания.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Мы живём в интересное и сложное время, когда на многое начинаем смотреть по-иному, многое заново открываем и переоцениваем. В первую очередь это относится к нашему прошлому, которое мы, оказывается, знаем очень поверхностно. Что заботило, радовало и тревожило русских людей, чем они занимались, как трудились, о чем мечтали, что рассказывали и пели, что передавали своим детям и внукам? Ответить на эти вопросы сегодня – значит восстановить связь времён, вернуть утерянные ценности.</a:t>
            </a:r>
            <a:endParaRPr lang="ru-RU" sz="1400" dirty="0">
              <a:ea typeface="Times New Roman"/>
              <a:cs typeface="Times New Roman"/>
            </a:endParaRPr>
          </a:p>
        </p:txBody>
      </p:sp>
      <p:pic>
        <p:nvPicPr>
          <p:cNvPr id="6" name="Рисунок 5" descr="I:\фото всех\открытый просмотр Пыкова2017\DSC081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23761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BUH\AppData\Local\Microsoft\Windows\Temporary Internet Files\Content.Word\IMG_01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3761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14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9592" y="418492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002505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6632"/>
            <a:ext cx="7776864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dirty="0" smtClean="0">
                <a:effectLst/>
                <a:latin typeface="Times New Roman"/>
                <a:ea typeface="Times New Roman"/>
                <a:cs typeface="Times New Roman"/>
              </a:rPr>
              <a:t>         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Большую роль коллектив детского сада отводит работе с родителями наших воспитанников. Проводятся совместные мероприятия педагогов и родителей (родительские собрания, консультации, беседы, тематические выставки, педагогические советы, встречи с администрацией, совет родителей и т.д.), а также совместные мероприятия педагогов, родителей и детей (дни открытых дверей, дни семьи, кружки, КВН, праздники, семейные конкурсы, концерты, оформление групп, соревнования, благоустройство детского сада и территории).  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dirty="0" smtClean="0">
                <a:effectLst/>
                <a:latin typeface="Times New Roman"/>
                <a:ea typeface="Times New Roman"/>
                <a:cs typeface="Times New Roman"/>
              </a:rPr>
              <a:t>         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В детском саду активно ведётся работа по консультированию родителей детей, не посещающих детский сад (работает консультативный центр).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dirty="0" smtClean="0">
                <a:effectLst/>
                <a:latin typeface="Times New Roman"/>
                <a:ea typeface="Times New Roman"/>
                <a:cs typeface="Times New Roman"/>
              </a:rPr>
              <a:t>         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Силами воспитателей и родителей обустраиваются детские игровые площадки. Мы уверены, что все, что окружает ребенка в детском саду и дома—это инструмент его развития. Наша задача—подготовить ребенка к обучению на следующем уровне образования, привить желание учиться и умение общаться. Очень хочется, чтобы наши воспитанники стали образованными и воспитанными людьми, с благодарностью вспоминали наш детский сад и приводили сюда своих детей и внуков. </a:t>
            </a:r>
            <a:endParaRPr lang="ru-RU" sz="1400" dirty="0">
              <a:ea typeface="Times New Roman"/>
              <a:cs typeface="Times New Roman"/>
            </a:endParaRPr>
          </a:p>
        </p:txBody>
      </p:sp>
      <p:pic>
        <p:nvPicPr>
          <p:cNvPr id="6" name="Рисунок 5" descr="I:\фото всех\детские площадки 2017\DSC092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2411133" cy="205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:\фото всех\детские площадки 2017\DSC092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803434"/>
            <a:ext cx="2376264" cy="203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:\фото всех\детские площадки 2017\DSC092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803434"/>
            <a:ext cx="2376264" cy="203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14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002505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856984" cy="604867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В </a:t>
            </a:r>
            <a:r>
              <a:rPr lang="ru-RU" dirty="0">
                <a:solidFill>
                  <a:schemeClr val="tx1"/>
                </a:solidFill>
              </a:rPr>
              <a:t>1930 году в Больших Березниках появились первые детские ясли, а детский сад, работающий круглосуточно, был организован в мае 1936г. Это и был год основания детского сада «</a:t>
            </a:r>
            <a:r>
              <a:rPr lang="ru-RU" dirty="0" err="1">
                <a:solidFill>
                  <a:schemeClr val="tx1"/>
                </a:solidFill>
              </a:rPr>
              <a:t>Теремок».В</a:t>
            </a:r>
            <a:r>
              <a:rPr lang="ru-RU" dirty="0">
                <a:solidFill>
                  <a:schemeClr val="tx1"/>
                </a:solidFill>
              </a:rPr>
              <a:t> нем было три группы: одна ясельная и две для детей постарше. Посещали садик в те годы до 50 ребят. Воспитывали их Анна Федоровна </a:t>
            </a:r>
            <a:r>
              <a:rPr lang="ru-RU" dirty="0" err="1">
                <a:solidFill>
                  <a:schemeClr val="tx1"/>
                </a:solidFill>
              </a:rPr>
              <a:t>Старцева</a:t>
            </a:r>
            <a:r>
              <a:rPr lang="ru-RU" dirty="0">
                <a:solidFill>
                  <a:schemeClr val="tx1"/>
                </a:solidFill>
              </a:rPr>
              <a:t>, Варвара Алексеевна Малыкина, Вера Ивановна </a:t>
            </a:r>
            <a:r>
              <a:rPr lang="ru-RU" dirty="0" err="1">
                <a:solidFill>
                  <a:schemeClr val="tx1"/>
                </a:solidFill>
              </a:rPr>
              <a:t>Енцова</a:t>
            </a:r>
            <a:r>
              <a:rPr lang="ru-RU" dirty="0">
                <a:solidFill>
                  <a:schemeClr val="tx1"/>
                </a:solidFill>
              </a:rPr>
              <a:t>, важным человеком для ребят была повар Мария Федоровна </a:t>
            </a:r>
            <a:r>
              <a:rPr lang="ru-RU" dirty="0" err="1">
                <a:solidFill>
                  <a:schemeClr val="tx1"/>
                </a:solidFill>
              </a:rPr>
              <a:t>Старцева</a:t>
            </a:r>
            <a:r>
              <a:rPr lang="ru-RU" dirty="0">
                <a:solidFill>
                  <a:schemeClr val="tx1"/>
                </a:solidFill>
              </a:rPr>
              <a:t>. Заведовала работой с детьми Елизавета Ивановна Антропова. </a:t>
            </a:r>
            <a:r>
              <a:rPr lang="ru-RU" dirty="0" smtClean="0">
                <a:solidFill>
                  <a:schemeClr val="tx1"/>
                </a:solidFill>
              </a:rPr>
              <a:t>     Детский </a:t>
            </a:r>
            <a:r>
              <a:rPr lang="ru-RU" dirty="0">
                <a:solidFill>
                  <a:schemeClr val="tx1"/>
                </a:solidFill>
              </a:rPr>
              <a:t>сад располагался в бывшем доме зажиточных жителей села, Шаровых.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 В </a:t>
            </a:r>
            <a:r>
              <a:rPr lang="ru-RU" dirty="0">
                <a:solidFill>
                  <a:schemeClr val="tx1"/>
                </a:solidFill>
              </a:rPr>
              <a:t>1930-е годы в некоторых селах района по инициативе руководителей сельских Советов и жителей села создавались ясли. В 1937 г. они работали в селах </a:t>
            </a:r>
            <a:r>
              <a:rPr lang="ru-RU" dirty="0" err="1">
                <a:solidFill>
                  <a:schemeClr val="tx1"/>
                </a:solidFill>
              </a:rPr>
              <a:t>Гузынцы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Тазино</a:t>
            </a:r>
            <a:r>
              <a:rPr lang="ru-RU" dirty="0">
                <a:solidFill>
                  <a:schemeClr val="tx1"/>
                </a:solidFill>
              </a:rPr>
              <a:t>, Паракино. В 1939 г. на детский сад и сезонные колхозные ясли был разделен и </a:t>
            </a:r>
            <a:r>
              <a:rPr lang="ru-RU" dirty="0" err="1">
                <a:solidFill>
                  <a:schemeClr val="tx1"/>
                </a:solidFill>
              </a:rPr>
              <a:t>Большеберезниковский</a:t>
            </a:r>
            <a:r>
              <a:rPr lang="ru-RU" dirty="0">
                <a:solidFill>
                  <a:schemeClr val="tx1"/>
                </a:solidFill>
              </a:rPr>
              <a:t> садик. Заведующей реорганизованным детским садом, в котором первое время было только 25 детей, была Наталья Федоровна Коновалова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002505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228601"/>
            <a:ext cx="6192688" cy="6296743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      В сложное военное и послевоенное время, с 1940 по 1953гг., детским садом руководила Клавдия Николаевна Кочеткова. В годы её работы открылась ещё одна группа, позволившая увеличить контингент детей до 50 человек. </a:t>
            </a: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     Проблема, где в период активных сельскохозяйственных работ будут находиться малыши, в послевоенные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годыволновала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многих сельчан. Поэтому летом 1951 г. вышло распоряжение райисполкома о том, чтобы в каждом колхозе были открыты сезонные детские ясли.</a:t>
            </a: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Большеберезниковский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детский садик некоторое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времярасполагался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в одноэтажном купеческом доме на улице Речной (тогда она носила имя Сталина), потом здесь остались только ясли, а под детский сад в 1950 году было отдано здание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Большеберезниковской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средней школы, которое в 1958 г. полностью перешло к дошколятам. Здесь детский сад располагался долгое время, до строительства нового здания.</a:t>
            </a: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002505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BUH\AppData\Local\Microsoft\Windows\Temporary Internet Files\Content.Word\на крыльце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226" y="908720"/>
            <a:ext cx="232346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UH\AppData\Local\Microsoft\Windows\Temporary Internet Files\Content.Word\DSC026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07" y="4005064"/>
            <a:ext cx="255968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6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4917" y="116632"/>
            <a:ext cx="6400800" cy="1512168"/>
          </a:xfrm>
        </p:spPr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Из воспоминаний Денисовой Надежды Петровны, няни ясли-сада «Теремок» (проработала в детском саду 42 года, с 1955 года):</a:t>
            </a:r>
          </a:p>
          <a:p>
            <a:r>
              <a:rPr lang="ru-RU" i="1" dirty="0">
                <a:solidFill>
                  <a:schemeClr val="tx1"/>
                </a:solidFill>
              </a:rPr>
              <a:t>«Рабочий день наш начинался с 6 утра [примеч.: а оплачиваемый  с 8.00]. Воду носили из колонки. Протапливали помещение к открытию сада, печки-голландки топили брикетами и дровами…Полы были некрашеными, скоблили их вениками-«голяками». В зиму готовили дрова: пилили ручной пилой, кололи, складывали в </a:t>
            </a:r>
            <a:r>
              <a:rPr lang="ru-RU" i="1" dirty="0" err="1">
                <a:solidFill>
                  <a:schemeClr val="tx1"/>
                </a:solidFill>
              </a:rPr>
              <a:t>дровник</a:t>
            </a:r>
            <a:r>
              <a:rPr lang="ru-RU" i="1" dirty="0">
                <a:solidFill>
                  <a:schemeClr val="tx1"/>
                </a:solidFill>
              </a:rPr>
              <a:t>».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002505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673" y="1672884"/>
            <a:ext cx="2880320" cy="22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7195" y="1672885"/>
            <a:ext cx="2880320" cy="22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72779" y="4005064"/>
            <a:ext cx="74888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На снимке (слева направо): Денисова Н. П. </a:t>
            </a:r>
            <a:r>
              <a:rPr lang="ru-RU" sz="900" dirty="0" smtClean="0"/>
              <a:t>и Ковалёва Т. В. </a:t>
            </a:r>
            <a:r>
              <a:rPr lang="ru-RU" sz="900" dirty="0" smtClean="0"/>
              <a:t>                                    </a:t>
            </a:r>
            <a:r>
              <a:rPr lang="ru-RU" sz="900" dirty="0"/>
              <a:t>На снимке (слева направо):  </a:t>
            </a:r>
            <a:r>
              <a:rPr lang="ru-RU" sz="900" dirty="0" err="1"/>
              <a:t>Ергаева</a:t>
            </a:r>
            <a:r>
              <a:rPr lang="ru-RU" sz="900" dirty="0"/>
              <a:t> Л. М</a:t>
            </a:r>
            <a:r>
              <a:rPr lang="ru-RU" sz="900" dirty="0" smtClean="0"/>
              <a:t>.,</a:t>
            </a:r>
            <a:r>
              <a:rPr lang="ru-RU" sz="900" dirty="0" err="1" smtClean="0"/>
              <a:t>Старцева</a:t>
            </a:r>
            <a:r>
              <a:rPr lang="ru-RU" sz="900" dirty="0" smtClean="0"/>
              <a:t> К. П., Ковалёва Т. В. </a:t>
            </a:r>
            <a:endParaRPr lang="ru-RU" sz="900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3" y="4268996"/>
            <a:ext cx="3024337" cy="196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40050" y="6325156"/>
            <a:ext cx="4954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На снимке (слева направо): верхний ряд  </a:t>
            </a:r>
            <a:r>
              <a:rPr lang="ru-RU" sz="1000" dirty="0" err="1"/>
              <a:t>Рытикова</a:t>
            </a:r>
            <a:r>
              <a:rPr lang="ru-RU" sz="1000" dirty="0"/>
              <a:t> Н. В., </a:t>
            </a:r>
            <a:r>
              <a:rPr lang="ru-RU" sz="1000" dirty="0" err="1"/>
              <a:t>Грехова</a:t>
            </a:r>
            <a:r>
              <a:rPr lang="ru-RU" sz="1000" dirty="0"/>
              <a:t> В. П., Денисова Н. П., </a:t>
            </a:r>
          </a:p>
          <a:p>
            <a:r>
              <a:rPr lang="ru-RU" sz="1000" dirty="0"/>
              <a:t>Ковалева Т. В., нижний ряд </a:t>
            </a:r>
            <a:r>
              <a:rPr lang="ru-RU" sz="1000" dirty="0" err="1"/>
              <a:t>Шачкова</a:t>
            </a:r>
            <a:r>
              <a:rPr lang="ru-RU" sz="1000" dirty="0"/>
              <a:t> Г. П., </a:t>
            </a:r>
            <a:r>
              <a:rPr lang="ru-RU" sz="1000" dirty="0" err="1"/>
              <a:t>Гуськова</a:t>
            </a:r>
            <a:r>
              <a:rPr lang="ru-RU" sz="1000" dirty="0"/>
              <a:t> З. П.</a:t>
            </a:r>
          </a:p>
        </p:txBody>
      </p:sp>
    </p:spTree>
    <p:extLst>
      <p:ext uri="{BB962C8B-B14F-4D97-AF65-F5344CB8AC3E}">
        <p14:creationId xmlns:p14="http://schemas.microsoft.com/office/powerpoint/2010/main" val="11666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43088" y="764704"/>
            <a:ext cx="781236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1953-1955 годах заведующей была Мария Андреевна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Сыгрышева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затем Надежда Ивановна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Кеняйкина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 1955г. по 1977г.), которая в 1962 г. за работу по воспитанию детей была награждена Почетной грамотой Министерства образования МАССР (?). Детей в садике по-прежнему было 50 человек. Тепло и заботу детям дарили воспитатели Анастасия Васильевна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Пыкова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Наталья Александровна Герасимова, Екатерина Серафимовна Симонова, няни Тамара Васильевна Ковалёва, Надежда Петровна Денисова и повар Галина Петровна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Аршинова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концу 50-х годов в саду было уже 100 детей, а ещё через 10 лет – 165. Штат работников состоял из 25 человек. Необходимо было более вместительное здание. Поэтому в 1966 году для младшей группы было передано здание, которое раньше было квартирой сотрудников райисполкома. В 1967 году был построен пристрой к детскому саду, второй пристрой возведен в 1971 году.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Несколько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заведующей работала Людмила Ивановна Никонова (с 1977г по 1982г.). За годы ее работы многое изменилось в жизни детского сада. Полностью была обновлена материальная база учреждения: закуплена новая мебель, приобретены игрушки для детей, в помещениях был сделан ремонт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Улучшилось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питания детей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приобрел учебно-воспитательный процесс: с ребятами проводилось много познавательных занятий, разнообразных творческих мероприятий. В детском саду сложился  дружный коллектив, основу которого составляли Наталья Николаевна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Емолкина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Нина Александровна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Шачинова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Мария Ивановна Мельникова, Анна Матвеевна </a:t>
            </a:r>
            <a:endParaRPr lang="en-US" alt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002505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20688"/>
            <a:ext cx="67687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Тиханкина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Людмила Анатольевна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Кохтенко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Галина Николаевна Левина, Клавдия Петровна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Старцева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Вера Петровна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Грехова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Долгое время в райцентре был только один наш детский сад «Теремок». В 1973 году его посещало уже 175 человек, в 1977 году—205 малышей. Заботились о них 30 работников, среди которых: воспитатели, нянечки, медсестра, заведующая и обслуживающий персонал. Садик был в то время переполнен, работало восемь групп, были заняты все места, но далеко не все желающие могли привести своего ребенка в детский сад. На следующий год в районе было уже три дошкольных учреждения: в райцентре появились ясли-сад «Колосок» для 140 малышей, свои ясли для 90 детей были открыты в колхозе им. Калинина. Родители 280 детей получили возможность не думать каждое утро с кем оставить ребенка. Тем не менее, и теперь только 11,3% детей в районе были воспитанниками детских дошкольных учреждений.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1979 г. в районе работало 5 дошкольных учреждений, в которых воспитывалось 396 детей. Все воспитатели и заведующие имели педагогическое образование, многие закончили вузы. Они помогали детям развивать свои творческие способности, прививали любовь к родному краю, знакомили их с национальной культурой, учили счету.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1982г. по 1987г. заведующей детским садом была Раиса Ивановна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Пыкова.С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1987г. по 1988г. «Теремком» заведовала Людмила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ПавловнаВедяйкина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8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002505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1620" y="332656"/>
            <a:ext cx="684076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      В конце 1990-х годов в «Теремке» был сделан ремонт. Профессиональным строителям помогали родители и воспитатели. С 1988  по 1996 гг. детский сад 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возглавлялаЛюдмила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АнатольевнаКохтенко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      С 1996 года по 2018 г нашим детским садом заведовала Галина Николаевна Денисова.</a:t>
            </a:r>
            <a:endParaRPr lang="ru-RU" sz="1400" dirty="0">
              <a:ea typeface="Times New Roman"/>
              <a:cs typeface="Times New Roman"/>
            </a:endParaRPr>
          </a:p>
          <a:p>
            <a:pPr marR="10350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       По декабрь 2019 г. в детском саду функционировало 4 группы: разновозрастная группа, вторая младшая группа, средняя группа, старшая группа. В детском саду оборудованы комната национального быта, кабинет педагога-психолога, медицинский кабинет, методический кабинет, кабинет заведующей, имеются пищеблок и прачечная.</a:t>
            </a:r>
            <a:endParaRPr lang="ru-RU" sz="1400" dirty="0">
              <a:ea typeface="Times New Roman"/>
              <a:cs typeface="Times New Roman"/>
            </a:endParaRPr>
          </a:p>
        </p:txBody>
      </p:sp>
      <p:pic>
        <p:nvPicPr>
          <p:cNvPr id="6" name="Рисунок 5" descr="SAM_250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09120"/>
            <a:ext cx="23762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:\фото всех\ремонт2017\DSC096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509120"/>
            <a:ext cx="23762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:\фото всех\ремонт2017\DSC096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24692"/>
            <a:ext cx="2448272" cy="164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08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04543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002505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:\фото всех\Наталья Васильевна в музее\2016-10-26\DSC061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4423"/>
            <a:ext cx="294767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63888" y="261411"/>
            <a:ext cx="540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Большеберезниковском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детском саду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Теремок»на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протяжении более 20 лет (с 1996 года) ведётся работа по этнокультурному воспитанию и образованию. Данное направление ведёт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Пьянзина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 В. 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Работает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Горнипов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по обучению детей  эрзянскому языку с детьми среднего и старшего возраста.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1735559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протяжении многих лет в детском саду успешно осуществляет образовательную и воспитательную функцию уголок национального быта и культуры, который насчитывает более 100 экспонатов. </a:t>
            </a:r>
          </a:p>
        </p:txBody>
      </p:sp>
      <p:pic>
        <p:nvPicPr>
          <p:cNvPr id="8" name="Рисунок 7" descr="I:\фото всех\Фото 11\для садика\P60900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16255"/>
            <a:ext cx="1939558" cy="283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:\фото всех\Фото 11\для садика\P60900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580" y="3116255"/>
            <a:ext cx="3268628" cy="261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:\фото всех\Фото 11\для садика\P60900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924944"/>
            <a:ext cx="21602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979712" y="424694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8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002505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8488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Здесь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собраны подлинные вещи национальной одежды, обуви, хозяйственной утвари, посуда. Некоторым экспонатам музея более 100 лет. В музее проводятся занятия по обучению эрзянскому языку, по художественной продуктивной деятельности, где в качестве образца воспитатели показывают детям подлинные вещи (орнамент вышивки, цвета, узор на глиняной посуде). В музее дети могут покачать зыбку, покрутить настоящую прялку и т.д.</a:t>
            </a:r>
          </a:p>
        </p:txBody>
      </p:sp>
      <p:pic>
        <p:nvPicPr>
          <p:cNvPr id="6" name="Рисунок 5" descr="I:\фото всех\Наталья Васильевна в музее\2016-10-26\DSC061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57419"/>
            <a:ext cx="39964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:\фото всех\Фото 11\DSC036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57419"/>
            <a:ext cx="42484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08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2139</Words>
  <Application>Microsoft Office PowerPoint</Application>
  <PresentationFormat>Экран (4:3)</PresentationFormat>
  <Paragraphs>134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teremokbb@outlook.com</dc:creator>
  <cp:lastModifiedBy>teremokbb@outlook.com</cp:lastModifiedBy>
  <cp:revision>8</cp:revision>
  <dcterms:created xsi:type="dcterms:W3CDTF">2021-02-16T08:08:55Z</dcterms:created>
  <dcterms:modified xsi:type="dcterms:W3CDTF">2021-02-16T10:15:01Z</dcterms:modified>
</cp:coreProperties>
</file>