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1" r:id="rId2"/>
    <p:sldId id="273" r:id="rId3"/>
    <p:sldId id="275" r:id="rId4"/>
    <p:sldId id="276" r:id="rId5"/>
    <p:sldId id="289" r:id="rId6"/>
    <p:sldId id="266" r:id="rId7"/>
    <p:sldId id="278" r:id="rId8"/>
    <p:sldId id="270" r:id="rId9"/>
    <p:sldId id="258" r:id="rId10"/>
    <p:sldId id="269" r:id="rId11"/>
    <p:sldId id="263" r:id="rId12"/>
    <p:sldId id="268" r:id="rId13"/>
    <p:sldId id="257" r:id="rId14"/>
    <p:sldId id="259" r:id="rId15"/>
    <p:sldId id="281" r:id="rId16"/>
    <p:sldId id="260" r:id="rId17"/>
    <p:sldId id="261" r:id="rId18"/>
    <p:sldId id="287" r:id="rId19"/>
    <p:sldId id="286" r:id="rId20"/>
    <p:sldId id="256" r:id="rId21"/>
    <p:sldId id="291" r:id="rId22"/>
    <p:sldId id="280" r:id="rId23"/>
    <p:sldId id="283" r:id="rId24"/>
    <p:sldId id="29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86" autoAdjust="0"/>
  </p:normalViewPr>
  <p:slideViewPr>
    <p:cSldViewPr>
      <p:cViewPr varScale="1">
        <p:scale>
          <a:sx n="85" d="100"/>
          <a:sy n="85" d="100"/>
        </p:scale>
        <p:origin x="-11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63581-98B2-4A48-94E7-866F61731973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EA15B-B290-4CB0-B2EE-CB32FE921F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712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EA15B-B290-4CB0-B2EE-CB32FE921F4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48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2BD1-78FC-4D0C-8D7D-7436EEB1E993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4623-52C8-4FE4-97A6-B13A906B6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09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2BD1-78FC-4D0C-8D7D-7436EEB1E993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4623-52C8-4FE4-97A6-B13A906B6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5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2BD1-78FC-4D0C-8D7D-7436EEB1E993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4623-52C8-4FE4-97A6-B13A906B6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669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2BD1-78FC-4D0C-8D7D-7436EEB1E993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4623-52C8-4FE4-97A6-B13A906B6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26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2BD1-78FC-4D0C-8D7D-7436EEB1E993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4623-52C8-4FE4-97A6-B13A906B6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301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2BD1-78FC-4D0C-8D7D-7436EEB1E993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4623-52C8-4FE4-97A6-B13A906B6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498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2BD1-78FC-4D0C-8D7D-7436EEB1E993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4623-52C8-4FE4-97A6-B13A906B6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545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2BD1-78FC-4D0C-8D7D-7436EEB1E993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4623-52C8-4FE4-97A6-B13A906B6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149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2BD1-78FC-4D0C-8D7D-7436EEB1E993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4623-52C8-4FE4-97A6-B13A906B6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227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2BD1-78FC-4D0C-8D7D-7436EEB1E993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4623-52C8-4FE4-97A6-B13A906B6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289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2BD1-78FC-4D0C-8D7D-7436EEB1E993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4623-52C8-4FE4-97A6-B13A906B6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536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52BD1-78FC-4D0C-8D7D-7436EEB1E993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64623-52C8-4FE4-97A6-B13A906B6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07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8760" y="1988840"/>
            <a:ext cx="84664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муниципальный конкурс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«Одарённые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дети»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11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заявление на печать 2015 0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" r="8920" b="3675"/>
          <a:stretch/>
        </p:blipFill>
        <p:spPr bwMode="auto">
          <a:xfrm>
            <a:off x="6349564" y="193723"/>
            <a:ext cx="252399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заявление на печать 2015 0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7" b="2230"/>
          <a:stretch/>
        </p:blipFill>
        <p:spPr bwMode="auto">
          <a:xfrm>
            <a:off x="3419872" y="188640"/>
            <a:ext cx="246868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:\заявление на печать 2015 00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" r="6838" b="2526"/>
          <a:stretch/>
        </p:blipFill>
        <p:spPr bwMode="auto">
          <a:xfrm>
            <a:off x="376683" y="215018"/>
            <a:ext cx="254445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J:\заявление на печать 2015 00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9" t="21880" r="26146" b="17381"/>
          <a:stretch/>
        </p:blipFill>
        <p:spPr bwMode="auto">
          <a:xfrm rot="5400000">
            <a:off x="1203532" y="3537435"/>
            <a:ext cx="2619290" cy="380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:\заявление на печать 2015 00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" r="9079" b="6293"/>
          <a:stretch/>
        </p:blipFill>
        <p:spPr bwMode="auto">
          <a:xfrm rot="5400000">
            <a:off x="5362184" y="3627255"/>
            <a:ext cx="252408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0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5582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2004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795773"/>
            <a:ext cx="9036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Елхова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Марина – участник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Московского международного форума «Одаренные дети»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номинации «Юные историки»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J:\заявление на печать 2015 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3"/>
          <a:stretch/>
        </p:blipFill>
        <p:spPr bwMode="auto">
          <a:xfrm>
            <a:off x="5580112" y="285582"/>
            <a:ext cx="308443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J:\заявление на печать 2015 0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8" b="1470"/>
          <a:stretch/>
        </p:blipFill>
        <p:spPr bwMode="auto">
          <a:xfrm>
            <a:off x="251520" y="188640"/>
            <a:ext cx="314480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J:\заявление на печать 20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" r="5029" b="1853"/>
          <a:stretch/>
        </p:blipFill>
        <p:spPr bwMode="auto">
          <a:xfrm>
            <a:off x="2944691" y="1340768"/>
            <a:ext cx="3147111" cy="438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31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справка5.jpg"/>
          <p:cNvPicPr/>
          <p:nvPr/>
        </p:nvPicPr>
        <p:blipFill>
          <a:blip r:embed="rId2" cstate="print">
            <a:lum contrast="20000"/>
          </a:blip>
          <a:srcRect l="42210" t="27770" r="38794" b="53977"/>
          <a:stretch>
            <a:fillRect/>
          </a:stretch>
        </p:blipFill>
        <p:spPr bwMode="auto">
          <a:xfrm>
            <a:off x="3205161" y="1340768"/>
            <a:ext cx="27336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5486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2005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5373216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Кондрашкина Елена – победитель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Московского международного форума «Одаренные дети»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номинации «Глаголом жечь сердца людей!»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26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" r="4731" b="2430"/>
          <a:stretch/>
        </p:blipFill>
        <p:spPr bwMode="auto">
          <a:xfrm rot="5400000" flipV="1">
            <a:off x="993736" y="-121528"/>
            <a:ext cx="4608512" cy="638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22643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2009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lvl="0" algn="ctr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Picture 2" descr="J:\заявление на печать 2015 01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" r="4693" b="1596"/>
          <a:stretch/>
        </p:blipFill>
        <p:spPr bwMode="auto">
          <a:xfrm>
            <a:off x="6012160" y="2492896"/>
            <a:ext cx="3049538" cy="424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425789"/>
            <a:ext cx="6012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Рогачева Ольга – призер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Московского международного форума «Одаренные дети»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номинации «Союз юных журналистов»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льзователь\AppData\Local\Microsoft\Windows\Temporary Internet Files\Content.Word\любина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3960440" cy="3689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17476"/>
            <a:ext cx="2808312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0" y="2606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2010 год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4869160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Любина Юлия – призер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Московского международного форума «Одаренные дети»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номинации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«Художественная фотография»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2588" y="4869160"/>
            <a:ext cx="4139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Анасьева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Валерия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призер Московского международного форума «Одаренные дети» 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номинации 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«Союз юных журналистов»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20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:\заявление на печать 2015 0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" r="4392"/>
          <a:stretch/>
        </p:blipFill>
        <p:spPr bwMode="auto">
          <a:xfrm rot="5400000">
            <a:off x="784166" y="755866"/>
            <a:ext cx="3186180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J:\заявление на печать 2015 0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3"/>
          <a:stretch/>
        </p:blipFill>
        <p:spPr bwMode="auto">
          <a:xfrm rot="5400000">
            <a:off x="5172890" y="2828109"/>
            <a:ext cx="3154201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4564" y="18864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Конкурсные работы призера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Московского международного форума «Одарённые дети»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Любиной Юлии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38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455" y="813603"/>
            <a:ext cx="2465705" cy="32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F:\62.jpg"/>
          <p:cNvPicPr/>
          <p:nvPr/>
        </p:nvPicPr>
        <p:blipFill>
          <a:blip r:embed="rId3" cstate="print"/>
          <a:srcRect l="12513" t="9013" r="15511" b="25799"/>
          <a:stretch>
            <a:fillRect/>
          </a:stretch>
        </p:blipFill>
        <p:spPr bwMode="auto">
          <a:xfrm>
            <a:off x="467543" y="817795"/>
            <a:ext cx="2543175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Pictures\2014-11-15 панюшина\панюшина 0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403" y="2413049"/>
            <a:ext cx="2289175" cy="32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290192" y="5653049"/>
            <a:ext cx="4608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Панюшина Евгения – обладатель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«Приза жюри» Московского международного форума «Одаренные дети» в номинации «Музыкальная»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4083389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Паршина Валентина –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призер Московского международного форума «Одаренные дети» в номинации «Союз юных журналистов»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276" y="4083389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Евдокимова Наталья – победитель Московского международного форума «Одаренные дети» в номинациях «Музыкальная» и «Театральная»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9038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2011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110906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3" y="987251"/>
            <a:ext cx="4437376" cy="330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496" y="415073"/>
            <a:ext cx="9073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2013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496" y="4437112"/>
            <a:ext cx="4437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 «Радуга»  - призёр Московского международного форума «Одарённые дети»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номинации «Театральная»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F:\Гимназия №1 Ковылкино\DSC05384.JPG"/>
          <p:cNvPicPr/>
          <p:nvPr/>
        </p:nvPicPr>
        <p:blipFill>
          <a:blip r:embed="rId3" cstate="print"/>
          <a:srcRect l="3971" t="16778" r="21176" b="2207"/>
          <a:stretch>
            <a:fillRect/>
          </a:stretch>
        </p:blipFill>
        <p:spPr bwMode="auto">
          <a:xfrm>
            <a:off x="4608303" y="987250"/>
            <a:ext cx="4347144" cy="330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788024" y="4437112"/>
            <a:ext cx="41674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«Кадетский класс» 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Московского международного форума «Одарённые дети» </a:t>
            </a:r>
          </a:p>
          <a:p>
            <a:pPr lvl="0"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номинации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«Хореографическая»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25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57193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8112" y="5593015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Кашайкина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Алина – </a:t>
            </a:r>
          </a:p>
          <a:p>
            <a:pPr lvl="0"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призёр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Московского международного форума «Одарённые дети» </a:t>
            </a:r>
          </a:p>
          <a:p>
            <a:pPr lvl="0"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номинации «Театральная»</a:t>
            </a:r>
          </a:p>
        </p:txBody>
      </p:sp>
      <p:pic>
        <p:nvPicPr>
          <p:cNvPr id="1026" name="Picture 2" descr="C:\Users\ПК\Desktop\DSC003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054" y="701348"/>
            <a:ext cx="3725146" cy="496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96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:\заявление на печать 2015 0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3"/>
          <a:stretch/>
        </p:blipFill>
        <p:spPr bwMode="auto">
          <a:xfrm>
            <a:off x="2627784" y="908720"/>
            <a:ext cx="4032448" cy="579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870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2014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362106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xn--e1aogju.xn--p1ai/upload/sx/30/preview/229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34" t="2407" r="1106" b="79258"/>
          <a:stretch/>
        </p:blipFill>
        <p:spPr bwMode="auto">
          <a:xfrm>
            <a:off x="0" y="332656"/>
            <a:ext cx="9129648" cy="59873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037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льзователь\Desktop\eJZMHkepEWo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2" t="43202" r="19394" b="-20"/>
          <a:stretch/>
        </p:blipFill>
        <p:spPr bwMode="auto">
          <a:xfrm>
            <a:off x="3163394" y="1791794"/>
            <a:ext cx="2650666" cy="3960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748" y="260648"/>
            <a:ext cx="9099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республиканского конкурса «Одарённые дети»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Пользователь\Pictures\2014-11-22 1\1 004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9" t="4438" r="6197"/>
          <a:stretch/>
        </p:blipFill>
        <p:spPr bwMode="auto">
          <a:xfrm>
            <a:off x="5940152" y="2748697"/>
            <a:ext cx="3024336" cy="36006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F:\Косолапова\DSCN2138jgdx.jpg"/>
          <p:cNvPicPr/>
          <p:nvPr/>
        </p:nvPicPr>
        <p:blipFill>
          <a:blip r:embed="rId5" cstate="print"/>
          <a:srcRect l="25173" t="27690" r="2133"/>
          <a:stretch>
            <a:fillRect/>
          </a:stretch>
        </p:blipFill>
        <p:spPr bwMode="auto">
          <a:xfrm>
            <a:off x="251520" y="908720"/>
            <a:ext cx="2712720" cy="359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9409" y="4725144"/>
            <a:ext cx="2712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Косолапова Евгения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3394" y="5949280"/>
            <a:ext cx="2650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C00000"/>
                </a:solidFill>
              </a:rPr>
              <a:t>Букарев</a:t>
            </a:r>
            <a:r>
              <a:rPr lang="ru-RU" sz="2000" b="1" dirty="0" smtClean="0">
                <a:solidFill>
                  <a:srgbClr val="C00000"/>
                </a:solidFill>
              </a:rPr>
              <a:t> Иван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0396" y="6477068"/>
            <a:ext cx="3203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mtClean="0">
                <a:solidFill>
                  <a:srgbClr val="C00000"/>
                </a:solidFill>
              </a:rPr>
              <a:t>Любина Ольга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1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8760" y="1988840"/>
            <a:ext cx="84664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муниципальный конкурс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«Одарённые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дети»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288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palk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988" y="260648"/>
            <a:ext cx="3143528" cy="419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459015"/>
            <a:ext cx="9144000" cy="2652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Палкин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–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 общественной палаты Республики Мордовия,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заместитель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председателя комиссии по экономическому развитию, поддержке малого и среднего бизнеса, 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генеральный директор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общества с ограниченной ответственностью «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Валда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545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K:\05JlQjvqMi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46739"/>
            <a:ext cx="3492492" cy="330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:\7IawzEvx2D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595" y="3353195"/>
            <a:ext cx="3625325" cy="349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K:\FmQy3AyVif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148" y="21939"/>
            <a:ext cx="3689851" cy="319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:\ySGlwrwRTR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38"/>
            <a:ext cx="3491880" cy="338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:\_MG_3760-Edi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2"/>
          <a:stretch/>
        </p:blipFill>
        <p:spPr bwMode="auto">
          <a:xfrm>
            <a:off x="3203848" y="2337988"/>
            <a:ext cx="2722406" cy="203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0229" y="6017238"/>
            <a:ext cx="4751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Рогачева Ольга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5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8760" y="1988840"/>
            <a:ext cx="84664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муниципальный конкурс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«Одарённые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дети»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299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ryabinka.bar.edu54.ru/images/oddeti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252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fs00.infourok.ru/images/doc/141/164029/img2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948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8760" y="1988840"/>
            <a:ext cx="84664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муниципальный конкурс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«Одарённые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дети»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359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стенд\img2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340768"/>
            <a:ext cx="266429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62068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2002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73325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Ломакина Анна – призер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Московского международного форума «Одаренные дети»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номинации «Глаголом жечь сердца людей!»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30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льзователь\AppData\Local\Microsoft\Windows\Temporary Internet Files\Content.Word\маланькина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4" r="1913"/>
          <a:stretch/>
        </p:blipFill>
        <p:spPr bwMode="auto">
          <a:xfrm>
            <a:off x="6335688" y="699289"/>
            <a:ext cx="2808312" cy="36728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154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2003 год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39952" y="5157192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Маланькина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Мария – участник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Московского международного форума «Одаренные дети»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номинации «Изобразительное искусство»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J:\заявление на печать 2015 0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" r="8957" b="6109"/>
          <a:stretch/>
        </p:blipFill>
        <p:spPr bwMode="auto">
          <a:xfrm rot="5400000">
            <a:off x="631158" y="182555"/>
            <a:ext cx="3087552" cy="429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J:\заявление на печать 2015 0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" r="7982" b="5006"/>
          <a:stretch/>
        </p:blipFill>
        <p:spPr bwMode="auto">
          <a:xfrm rot="5400000">
            <a:off x="607786" y="3143749"/>
            <a:ext cx="3106464" cy="432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J:\заявление на печать 2015 01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9191" r="11258" b="5783"/>
          <a:stretch/>
        </p:blipFill>
        <p:spPr bwMode="auto">
          <a:xfrm>
            <a:off x="4288873" y="1942728"/>
            <a:ext cx="2178827" cy="30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66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94" y="5791572"/>
            <a:ext cx="9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Палкин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Александр – участник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Московского международного форума «Одаренные дети»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номинации «Губернатор»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J:\заявление на печать 2015 0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"/>
          <a:stretch/>
        </p:blipFill>
        <p:spPr bwMode="auto">
          <a:xfrm>
            <a:off x="899592" y="1133872"/>
            <a:ext cx="3045657" cy="43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J:\заявление на печать 2015 0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6"/>
          <a:stretch/>
        </p:blipFill>
        <p:spPr bwMode="auto">
          <a:xfrm>
            <a:off x="5004048" y="1109836"/>
            <a:ext cx="3083548" cy="439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326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2003 год</a:t>
            </a:r>
          </a:p>
        </p:txBody>
      </p:sp>
    </p:spTree>
    <p:extLst>
      <p:ext uri="{BB962C8B-B14F-4D97-AF65-F5344CB8AC3E}">
        <p14:creationId xmlns:p14="http://schemas.microsoft.com/office/powerpoint/2010/main" val="330807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льзователь\AppData\Local\Microsoft\Windows\Temporary Internet Files\Content.Word\федькина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" t="2710" r="13675" b="10878"/>
          <a:stretch/>
        </p:blipFill>
        <p:spPr bwMode="auto">
          <a:xfrm>
            <a:off x="1043608" y="836712"/>
            <a:ext cx="6480720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219297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2003 год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74245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Федькина Елена – победитель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Московского международного форума «Одаренные дети»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номинации «Изобразительное искусство»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71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387</Words>
  <Application>Microsoft Office PowerPoint</Application>
  <PresentationFormat>Экран (4:3)</PresentationFormat>
  <Paragraphs>74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"Мы должны строить своё будущее на прочном фундаменте. И такой фундамент – это патриотизм…Это уважение к своей истории и традициям, духовным ценностям наших народов, нашей тысячелетней культуре и уникальному опыту сосуществования сотен народов и языков на территории России... Нам необходимо в полной мере использовать лучший опыт воспитания и просвещения, который был и в Российской империи, и в Советском Союзе»</dc:title>
  <dc:creator>Пользователь</dc:creator>
  <cp:lastModifiedBy>Пользователь</cp:lastModifiedBy>
  <cp:revision>75</cp:revision>
  <dcterms:created xsi:type="dcterms:W3CDTF">2015-08-24T23:27:39Z</dcterms:created>
  <dcterms:modified xsi:type="dcterms:W3CDTF">2015-12-18T03:41:51Z</dcterms:modified>
</cp:coreProperties>
</file>