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3" r:id="rId3"/>
    <p:sldId id="256" r:id="rId4"/>
    <p:sldId id="264" r:id="rId5"/>
    <p:sldId id="270" r:id="rId6"/>
    <p:sldId id="265" r:id="rId7"/>
    <p:sldId id="257" r:id="rId8"/>
    <p:sldId id="266" r:id="rId9"/>
    <p:sldId id="260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0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4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7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4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5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5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4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1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8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9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44BC9-B61E-4D38-9B1D-DAA5EF2FB317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128B-5C48-4133-B516-718406AEE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6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80800"/>
            <a:ext cx="9144000" cy="25212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Презентация к НОД общеразвивающей направленности: «О космосе»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5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4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6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8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9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6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7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к НОД общеразвивающей направленности: «О космосе»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2021-04-11T17:11:12Z</dcterms:created>
  <dcterms:modified xsi:type="dcterms:W3CDTF">2021-04-25T14:35:09Z</dcterms:modified>
</cp:coreProperties>
</file>