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1" r:id="rId5"/>
    <p:sldId id="262" r:id="rId6"/>
    <p:sldId id="263" r:id="rId7"/>
    <p:sldId id="260" r:id="rId8"/>
    <p:sldId id="269" r:id="rId9"/>
    <p:sldId id="265" r:id="rId10"/>
    <p:sldId id="272" r:id="rId11"/>
    <p:sldId id="270" r:id="rId12"/>
    <p:sldId id="267" r:id="rId13"/>
    <p:sldId id="275" r:id="rId14"/>
    <p:sldId id="279" r:id="rId15"/>
    <p:sldId id="274" r:id="rId16"/>
    <p:sldId id="280" r:id="rId17"/>
    <p:sldId id="276" r:id="rId18"/>
    <p:sldId id="273" r:id="rId19"/>
    <p:sldId id="281" r:id="rId20"/>
    <p:sldId id="277" r:id="rId21"/>
    <p:sldId id="278" r:id="rId22"/>
    <p:sldId id="264" r:id="rId23"/>
    <p:sldId id="282" r:id="rId24"/>
    <p:sldId id="26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3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CE55325-D2EF-4C61-AF2B-EFC054ED4323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D1FF664-7D90-481F-84B4-B9A3D58FA62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844824"/>
            <a:ext cx="8389015" cy="49585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208823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«Мы русские люди – традиции русского народа»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2042587"/>
            <a:ext cx="6400800" cy="14732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Воспитатель : Маркина Е. А. 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7667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Структурное подразделение «Детский сад комбинированного вида «Ягодка» МБДОУ «Детский сад планета детства» комбинированного вида»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45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448" y="7461448"/>
            <a:ext cx="17017716" cy="113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r="2865"/>
          <a:stretch/>
        </p:blipFill>
        <p:spPr bwMode="auto">
          <a:xfrm>
            <a:off x="199923" y="0"/>
            <a:ext cx="8784420" cy="673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79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7137"/>
            <a:ext cx="8640960" cy="647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74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531"/>
            <a:ext cx="88569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79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308" cy="67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50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856984" cy="655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587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" y="188640"/>
            <a:ext cx="891673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42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2480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07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4958" r="5773" b="5042"/>
          <a:stretch/>
        </p:blipFill>
        <p:spPr bwMode="auto">
          <a:xfrm>
            <a:off x="182880" y="0"/>
            <a:ext cx="88082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67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9" y="188640"/>
            <a:ext cx="8927207" cy="649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950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84975" cy="672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9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«Хлеб да соль!»</a:t>
            </a:r>
            <a:endParaRPr lang="ru-RU" sz="4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90521"/>
            <a:ext cx="8136904" cy="516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483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268"/>
            <a:ext cx="8928992" cy="655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162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" y="81691"/>
            <a:ext cx="8844339" cy="665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437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225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16529" r="2483" b="2859"/>
          <a:stretch/>
        </p:blipFill>
        <p:spPr bwMode="auto">
          <a:xfrm>
            <a:off x="131591" y="116632"/>
            <a:ext cx="901240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350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0"/>
          <a:stretch/>
        </p:blipFill>
        <p:spPr bwMode="auto">
          <a:xfrm>
            <a:off x="107504" y="116632"/>
            <a:ext cx="889191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5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40960" cy="12241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8464" cy="655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261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4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78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928744" cy="639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06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815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10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84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335056" cy="385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84" y="2562256"/>
            <a:ext cx="4384188" cy="41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768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3531" r="5257" b="-3531"/>
          <a:stretch/>
        </p:blipFill>
        <p:spPr bwMode="auto">
          <a:xfrm>
            <a:off x="179513" y="116632"/>
            <a:ext cx="8784976" cy="661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120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169</TotalTime>
  <Words>41</Words>
  <Application>Microsoft Office PowerPoint</Application>
  <PresentationFormat>Экран (4:3)</PresentationFormat>
  <Paragraphs>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Candara</vt:lpstr>
      <vt:lpstr>Symbol</vt:lpstr>
      <vt:lpstr>Волна</vt:lpstr>
      <vt:lpstr>«Мы русские люди – традиции русского народа»</vt:lpstr>
      <vt:lpstr>«Хлеб да соль!»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RT</cp:lastModifiedBy>
  <cp:revision>15</cp:revision>
  <dcterms:created xsi:type="dcterms:W3CDTF">2022-11-16T20:19:44Z</dcterms:created>
  <dcterms:modified xsi:type="dcterms:W3CDTF">2023-03-17T10:52:22Z</dcterms:modified>
</cp:coreProperties>
</file>