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4" r:id="rId4"/>
    <p:sldId id="272" r:id="rId5"/>
    <p:sldId id="273" r:id="rId6"/>
    <p:sldId id="270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823"/>
            <a:ext cx="8497979" cy="1974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ОО «Познавательное развитие» </a:t>
            </a:r>
            <a:br>
              <a:rPr lang="ru-RU" sz="3600" dirty="0" smtClean="0"/>
            </a:br>
            <a:r>
              <a:rPr lang="ru-RU" sz="3600" dirty="0" smtClean="0"/>
              <a:t>Ознакомление с природным и социальным окружением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1" y="2871652"/>
            <a:ext cx="6087291" cy="2507656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Тема:«Расти</a:t>
            </a:r>
            <a:r>
              <a:rPr lang="ru-RU" sz="3600" i="1" dirty="0" smtClean="0"/>
              <a:t>, коса, до пояса</a:t>
            </a:r>
            <a:r>
              <a:rPr lang="ru-RU" sz="3600" i="1" dirty="0" smtClean="0"/>
              <a:t>»</a:t>
            </a:r>
          </a:p>
          <a:p>
            <a:pPr algn="ctr"/>
            <a:endParaRPr lang="ru-RU" sz="1600" i="1" dirty="0" smtClean="0"/>
          </a:p>
          <a:p>
            <a:pPr algn="ctr"/>
            <a:endParaRPr lang="ru-RU" sz="1600" i="1" dirty="0" smtClean="0"/>
          </a:p>
          <a:p>
            <a:pPr algn="ctr"/>
            <a:r>
              <a:rPr lang="ru-RU" sz="1600" i="1" dirty="0" smtClean="0"/>
              <a:t>Выполнила: Зубарева Я.В., воспитатель</a:t>
            </a:r>
            <a:endParaRPr lang="en-US" sz="1600" i="1" dirty="0"/>
          </a:p>
        </p:txBody>
      </p:sp>
      <p:pic>
        <p:nvPicPr>
          <p:cNvPr id="4" name="Рисунок 3" descr="c8b8f6be516b39831e0d9bd05cdef4f5.jpg"/>
          <p:cNvPicPr>
            <a:picLocks noChangeAspect="1"/>
          </p:cNvPicPr>
          <p:nvPr/>
        </p:nvPicPr>
        <p:blipFill>
          <a:blip r:embed="rId2" cstate="print"/>
          <a:srcRect l="4693" t="17714" r="47088" b="5524"/>
          <a:stretch>
            <a:fillRect/>
          </a:stretch>
        </p:blipFill>
        <p:spPr>
          <a:xfrm>
            <a:off x="8268788" y="418010"/>
            <a:ext cx="3683725" cy="4794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7817529" cy="42291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Познакомить с парикмахерскими принадлежностями: расчёской, феном, ножницами.</a:t>
            </a:r>
            <a:endParaRPr sz="32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dirty="0"/>
          </a:p>
        </p:txBody>
      </p:sp>
      <p:pic>
        <p:nvPicPr>
          <p:cNvPr id="4" name="Рисунок 3" descr="1027727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086" y="3646714"/>
            <a:ext cx="2037805" cy="2037805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1554" y="3526970"/>
            <a:ext cx="2142309" cy="2142309"/>
          </a:xfrm>
          <a:prstGeom prst="rect">
            <a:avLst/>
          </a:prstGeom>
        </p:spPr>
      </p:pic>
      <p:pic>
        <p:nvPicPr>
          <p:cNvPr id="6" name="Рисунок 5" descr="4865.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93221" y="3592286"/>
            <a:ext cx="2327366" cy="2327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444296"/>
            <a:ext cx="11303726" cy="1011522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ru-RU" dirty="0" smtClean="0"/>
              <a:t>Побеседуйте с ребенком о профессии парикмахера с использованием иллюстраций.</a:t>
            </a:r>
          </a:p>
          <a:p>
            <a:pPr marL="566928" indent="-457200">
              <a:buNone/>
            </a:pPr>
            <a:endParaRPr lang="en-US" dirty="0"/>
          </a:p>
        </p:txBody>
      </p:sp>
      <p:pic>
        <p:nvPicPr>
          <p:cNvPr id="5" name="Рисунок 4" descr="hello_html_554873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354" y="2259874"/>
            <a:ext cx="3109042" cy="4402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4039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0130805_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8836" y="221346"/>
            <a:ext cx="4752157" cy="6336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ba4f31c324ed700d798923c1ca0a184.jpg"/>
          <p:cNvPicPr>
            <a:picLocks noChangeAspect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>
          <a:xfrm>
            <a:off x="3749040" y="195943"/>
            <a:ext cx="4595585" cy="6482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738" y="1227908"/>
            <a:ext cx="4437017" cy="4572000"/>
          </a:xfrm>
        </p:spPr>
        <p:txBody>
          <a:bodyPr>
            <a:normAutofit fontScale="92500" lnSpcReduction="10000"/>
          </a:bodyPr>
          <a:lstStyle/>
          <a:p>
            <a:pPr marL="566928" indent="-457200">
              <a:buNone/>
            </a:pPr>
            <a:r>
              <a:rPr lang="ru-RU" dirty="0" smtClean="0"/>
              <a:t>1. Предложите ребенку поиграть в сюжетно-ролевую игру «Парикмахерская».</a:t>
            </a:r>
          </a:p>
          <a:p>
            <a:pPr marL="566928" indent="-457200">
              <a:buNone/>
            </a:pPr>
            <a:r>
              <a:rPr lang="ru-RU" dirty="0" smtClean="0"/>
              <a:t>2. Распределите роли: парикмахер – ребенок, клиент – мама (папа, сестра, брат).</a:t>
            </a:r>
          </a:p>
          <a:p>
            <a:endParaRPr lang="en-US" dirty="0"/>
          </a:p>
        </p:txBody>
      </p:sp>
      <p:pic>
        <p:nvPicPr>
          <p:cNvPr id="5" name="Рисунок 4" descr="detsad-388044-1488473599.jpg"/>
          <p:cNvPicPr>
            <a:picLocks noChangeAspect="1"/>
          </p:cNvPicPr>
          <p:nvPr/>
        </p:nvPicPr>
        <p:blipFill>
          <a:blip r:embed="rId2" cstate="print"/>
          <a:srcRect r="764" b="7000"/>
          <a:stretch>
            <a:fillRect/>
          </a:stretch>
        </p:blipFill>
        <p:spPr>
          <a:xfrm>
            <a:off x="5026726" y="1162594"/>
            <a:ext cx="6821285" cy="4545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7288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760" y="274320"/>
            <a:ext cx="11430000" cy="5707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200" b="1" i="1" dirty="0" smtClean="0">
                <a:solidFill>
                  <a:srgbClr val="0070C0"/>
                </a:solidFill>
              </a:rPr>
              <a:t>Предложения – помощники  для игры</a:t>
            </a:r>
          </a:p>
          <a:p>
            <a:pPr algn="ctr">
              <a:buNone/>
            </a:pPr>
            <a:endParaRPr lang="ru-RU" sz="4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 smtClean="0"/>
              <a:t>- Не могли бы вы сначала помыть мне голову шампунем.</a:t>
            </a:r>
          </a:p>
          <a:p>
            <a:pPr>
              <a:buNone/>
            </a:pPr>
            <a:r>
              <a:rPr lang="ru-RU" sz="2800" dirty="0" smtClean="0"/>
              <a:t>- Какой у вас есть шампунь?</a:t>
            </a:r>
          </a:p>
          <a:p>
            <a:pPr>
              <a:buNone/>
            </a:pPr>
            <a:r>
              <a:rPr lang="ru-RU" sz="2800" dirty="0" smtClean="0"/>
              <a:t>- А этот шампунь для кого?</a:t>
            </a:r>
          </a:p>
          <a:p>
            <a:pPr>
              <a:buNone/>
            </a:pPr>
            <a:r>
              <a:rPr lang="ru-RU" sz="2800" dirty="0" smtClean="0"/>
              <a:t>- Пожалуйста, высушите мне волосы феном и  расчешите расчёской. 	</a:t>
            </a:r>
          </a:p>
          <a:p>
            <a:pPr>
              <a:buNone/>
            </a:pPr>
            <a:r>
              <a:rPr lang="ru-RU" sz="2800" dirty="0" smtClean="0"/>
              <a:t>- Сделайте мне, пожалуйста, два хвостика.</a:t>
            </a:r>
          </a:p>
          <a:p>
            <a:pPr>
              <a:buNone/>
            </a:pPr>
            <a:r>
              <a:rPr lang="ru-RU" sz="2800" dirty="0" smtClean="0"/>
              <a:t>Мама благодарит парикмахера, любуется причёской.</a:t>
            </a:r>
          </a:p>
          <a:p>
            <a:pPr>
              <a:buNone/>
            </a:pPr>
            <a:endParaRPr lang="ru-RU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496389" y="1698171"/>
            <a:ext cx="5812972" cy="2638697"/>
          </a:xfrm>
        </p:spPr>
        <p:txBody>
          <a:bodyPr/>
          <a:lstStyle/>
          <a:p>
            <a:pPr marL="624078" indent="-514350" algn="ctr">
              <a:buNone/>
            </a:pPr>
            <a:r>
              <a:rPr lang="ru-RU" sz="2800" dirty="0" smtClean="0"/>
              <a:t>3. </a:t>
            </a:r>
            <a:r>
              <a:rPr lang="ru-RU" sz="3200" smtClean="0"/>
              <a:t>Проговорите </a:t>
            </a:r>
            <a:r>
              <a:rPr lang="ru-RU" sz="3200" dirty="0" smtClean="0"/>
              <a:t>с ребенком потешку «Расти, коса, до пояса»</a:t>
            </a:r>
          </a:p>
          <a:p>
            <a:pPr marL="624078" indent="-514350" algn="just">
              <a:buNone/>
            </a:pPr>
            <a:endParaRPr lang="ru-RU" sz="32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 descr="scrn_big_1-1200x800.jpg"/>
          <p:cNvPicPr>
            <a:picLocks noChangeAspect="1"/>
          </p:cNvPicPr>
          <p:nvPr/>
        </p:nvPicPr>
        <p:blipFill>
          <a:blip r:embed="rId2" cstate="print"/>
          <a:srcRect l="138" t="3048" r="50466" b="3238"/>
          <a:stretch>
            <a:fillRect/>
          </a:stretch>
        </p:blipFill>
        <p:spPr>
          <a:xfrm>
            <a:off x="5447213" y="248194"/>
            <a:ext cx="6165668" cy="64269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130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ОО «Познавательное развитие»  Ознакомление с природным и социальным окружением</vt:lpstr>
      <vt:lpstr>Цель:</vt:lpstr>
      <vt:lpstr>Этапы: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 «Познавательное развитие»  Ознакомление с природным и социальным окружением</dc:title>
  <dc:creator>Admin</dc:creator>
  <cp:lastModifiedBy>UserPC</cp:lastModifiedBy>
  <cp:revision>12</cp:revision>
  <dcterms:created xsi:type="dcterms:W3CDTF">2020-05-17T17:15:44Z</dcterms:created>
  <dcterms:modified xsi:type="dcterms:W3CDTF">2020-05-21T18:35:45Z</dcterms:modified>
</cp:coreProperties>
</file>