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34" r:id="rId2"/>
    <p:sldId id="297" r:id="rId3"/>
    <p:sldId id="287" r:id="rId4"/>
    <p:sldId id="256" r:id="rId5"/>
    <p:sldId id="321" r:id="rId6"/>
    <p:sldId id="301" r:id="rId7"/>
    <p:sldId id="292" r:id="rId8"/>
    <p:sldId id="302" r:id="rId9"/>
    <p:sldId id="291" r:id="rId10"/>
    <p:sldId id="305" r:id="rId11"/>
    <p:sldId id="303" r:id="rId12"/>
    <p:sldId id="322" r:id="rId13"/>
    <p:sldId id="332" r:id="rId14"/>
    <p:sldId id="304" r:id="rId15"/>
    <p:sldId id="318" r:id="rId16"/>
    <p:sldId id="312" r:id="rId17"/>
    <p:sldId id="315" r:id="rId18"/>
    <p:sldId id="326" r:id="rId19"/>
    <p:sldId id="327" r:id="rId20"/>
    <p:sldId id="331" r:id="rId21"/>
    <p:sldId id="308" r:id="rId22"/>
    <p:sldId id="333" r:id="rId23"/>
    <p:sldId id="309" r:id="rId24"/>
    <p:sldId id="310" r:id="rId25"/>
    <p:sldId id="299" r:id="rId26"/>
    <p:sldId id="324" r:id="rId27"/>
    <p:sldId id="311" r:id="rId28"/>
    <p:sldId id="290" r:id="rId29"/>
    <p:sldId id="330" r:id="rId30"/>
    <p:sldId id="323" r:id="rId31"/>
    <p:sldId id="307" r:id="rId32"/>
    <p:sldId id="316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CC"/>
    <a:srgbClr val="0000FF"/>
    <a:srgbClr val="FF3300"/>
    <a:srgbClr val="FF9900"/>
    <a:srgbClr val="FF0402"/>
    <a:srgbClr val="000000"/>
    <a:srgbClr val="F8F8F8"/>
    <a:srgbClr val="111111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llpics.ru/images/pictures/real_pictures/s_fe1793a4e5a745df91eb1fb0daa2784f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                                            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окружающий мир                                            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радуга разноцветная»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учитель начальных классов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Видякова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164762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428992" y="785794"/>
            <a:ext cx="5572164" cy="1928826"/>
          </a:xfrm>
          <a:prstGeom prst="cloudCallout">
            <a:avLst>
              <a:gd name="adj1" fmla="val 22021"/>
              <a:gd name="adj2" fmla="val 15963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было сказать: поставили, построили арку. Какое слово вместо этого использовали авторы?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2844" y="4071942"/>
            <a:ext cx="6000792" cy="20717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Воздвигли.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слово более торжественное, оно лишний раз подчеркивает красоту зрелища, которое увидели авторы.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Картинка 261 из 1664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4714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же весело летом шлепать по лужам во время теплого дождя! Как под душем, только лучше! Потому что пахнет дождем, мокрой землей, травой, а воздух чистый, свежий. Хорошо!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Но вот дождь стихает. Уже кое-где появляются на небе голубые просветы, в них тотчас же проскальзывает солнечный луч, а крупные капли дождя еще падают и падают... И вдруг кто-то радостно кричит: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— Радуга! Смотрите — радуга! И в самом деле, через все небо перекинулась разноцветная дуга, словно огромные ворота в небе. </a:t>
            </a:r>
          </a:p>
        </p:txBody>
      </p:sp>
      <p:pic>
        <p:nvPicPr>
          <p:cNvPr id="5" name="Picture 2" descr="Картинка 11 из 1671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959823"/>
            <a:ext cx="3887552" cy="563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слово  </a:t>
            </a:r>
            <a:b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радуга»?</a:t>
            </a:r>
            <a:b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Слово </a:t>
            </a:r>
            <a:r>
              <a:rPr lang="ru-RU" sz="2400" b="1" dirty="0"/>
              <a:t>«радуга»</a:t>
            </a:r>
            <a:r>
              <a:rPr lang="ru-RU" sz="2400" dirty="0"/>
              <a:t> похоже на слово </a:t>
            </a:r>
            <a:r>
              <a:rPr lang="ru-RU" sz="2400" b="1" dirty="0">
                <a:solidFill>
                  <a:srgbClr val="FF0000"/>
                </a:solidFill>
              </a:rPr>
              <a:t>«радость»</a:t>
            </a:r>
            <a:r>
              <a:rPr lang="ru-RU" sz="2400" b="1" dirty="0"/>
              <a:t>.</a:t>
            </a:r>
            <a:r>
              <a:rPr lang="ru-RU" sz="2400" dirty="0"/>
              <a:t> Радостно бывает, когда вдруг на небе возникает удивительно красивая дуга. «Райская дуга» называли её в старину и верили, что она приносит счастье. С тех пор так и зовут  - </a:t>
            </a:r>
            <a:r>
              <a:rPr lang="ru-RU" sz="2400" b="1" dirty="0">
                <a:solidFill>
                  <a:srgbClr val="FF0000"/>
                </a:solidFill>
              </a:rPr>
              <a:t>радуга.</a:t>
            </a:r>
          </a:p>
          <a:p>
            <a:endParaRPr lang="ru-RU" dirty="0"/>
          </a:p>
        </p:txBody>
      </p:sp>
      <p:pic>
        <p:nvPicPr>
          <p:cNvPr id="4" name="Picture 9" descr="C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496" y="3861048"/>
            <a:ext cx="7867935" cy="266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91184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Радуга </a:t>
            </a:r>
            <a:r>
              <a:rPr lang="ru-RU" sz="400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мифах</a:t>
            </a:r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истории</a:t>
            </a:r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куль</a:t>
            </a:r>
            <a:r>
              <a:rPr lang="ru-RU" sz="4000" cap="all" dirty="0">
                <a:ln w="0"/>
                <a:solidFill>
                  <a:srgbClr val="6600CC"/>
                </a:solidFill>
                <a:effectLst>
                  <a:reflection blurRad="12700" stA="50000" endPos="50000" dist="5000" dir="5400000" sy="-100000" rotWithShape="0"/>
                </a:effectLst>
              </a:rPr>
              <a:t>туре</a:t>
            </a:r>
            <a: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D:\Загрузки\Тома\shkola\Радуга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0040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Загрузки\Тома\shkola\Радуга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1" y="3743543"/>
            <a:ext cx="55165" cy="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004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600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88024" y="1052737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славянским поверьям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радуга, подобно змею, пьёт воду из озёр, рек и морей, которая потом проливается дождём.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Библии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радуга появилась после всемирного потопа, как символ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прощения человечества.                                      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скандинавской мифологии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радуга- это мост, соединяющий мир людей и мир богов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4227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3 из 3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2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 воздухе возникло такое чудо?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этому — солнечный свет. Мы считаем, что он белый, но на самом деле он состоит из семи цветов. Когда лучи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 света проходят через воздух, мы видим их как белый свет. А когда на их пути встречается дождевая капля, а капля по форме близка к призме- геометрической фигуре, то солнечный свет проходит через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стеклянную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призму или через каплю,  капля преломляет свет и раскладывает его на разноцветные лучи. Таким образом, на небе появляется радуга,                                                                                                                                          яркая цветная дуга (а на самом деле круг; целиком его можно увидеть с самолёта).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4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1" y="548680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с самолета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9844909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Картинка 3 из 41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493"/>
            <a:ext cx="9144000" cy="6862289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23528" y="2449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солнечный луч и дождевые капли строят одну радугу. Но бывает, что, всем на радость и удивление, в небе сразу появляются две радуги. Одна из них поярче, другая побледней! Это бывает, когда солнечный луч дважды отражается в каплях воды.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-35719" y="5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8"/>
            <a:ext cx="9276669" cy="97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</a:rPr>
              <a:t>Лунная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радуга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163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5400" dirty="0" smtClean="0"/>
              <a:t>           </a:t>
            </a:r>
            <a:r>
              <a:rPr lang="ru-RU" altLang="ru-RU" sz="5400" dirty="0" smtClean="0"/>
              <a:t>Огненная </a:t>
            </a:r>
            <a:r>
              <a:rPr lang="ru-RU" altLang="ru-RU" sz="5400" dirty="0"/>
              <a:t>радуга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3" y="1268760"/>
            <a:ext cx="89289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9037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214810" y="785794"/>
            <a:ext cx="4786346" cy="1928826"/>
          </a:xfrm>
          <a:prstGeom prst="cloudCallout">
            <a:avLst>
              <a:gd name="adj1" fmla="val 14942"/>
              <a:gd name="adj2" fmla="val 169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минуту в землю врос Разноцветный чудо-мост. Чудо-мастер смастерил Мост высокий без перил.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24 из 1664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5500726" cy="321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04664"/>
            <a:ext cx="871296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/>
              <a:t>Туманная </a:t>
            </a:r>
            <a:r>
              <a:rPr lang="ru-RU" altLang="ru-RU" sz="2800" b="1" dirty="0" smtClean="0"/>
              <a:t>дуга</a:t>
            </a:r>
            <a:r>
              <a:rPr lang="ru-RU" altLang="ru-RU" sz="2800" dirty="0" smtClean="0"/>
              <a:t> </a:t>
            </a:r>
            <a:r>
              <a:rPr lang="ru-RU" altLang="ru-RU" dirty="0"/>
              <a:t>- отражение солнечного света капельками воды. Она похожа на радугу, однако не окрашена в разные цвета.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7308912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Солнечным днем в любой момент можно увидеть радугу. Для этого достаточно взять шланг и начать поливать цветы. Если при этом вы встанете спиной к Солнцу, освещающему водяные брызги, то обязательно увидите небольшую радугу. Так же возникает и настоящая радуга, только в этом случае солнечные лучи проходят не сквозь мелкие брызги, а сквозь завесу дождя, который идет где-то в отдалении.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74" name="Picture 2" descr="Картинка 1 из 11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37540"/>
            <a:ext cx="8577287" cy="397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СДЕЛАТЬ РАДУГУ ДОМА</a:t>
            </a:r>
            <a:r>
              <a:rPr lang="ru-RU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br>
              <a:rPr lang="ru-RU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049" y="2060848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1600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нам потребуется: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Лучик солнца из окна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</p:txBody>
      </p:sp>
      <p:pic>
        <p:nvPicPr>
          <p:cNvPr id="8" name="Picture 4" descr="D:\Загрузки\Тома\shkola\Радуга\IMG_4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653136"/>
            <a:ext cx="326330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Загрузки\Тома\shkola\Радуга\Без имени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" y="1556791"/>
            <a:ext cx="5903339" cy="30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D:\Загрузки\Тома\shkola\Радуга\IMG_4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3263303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Загрузки\Тома\shkola\Радуга\IMG_4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160910" cy="29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9228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цвета в радуге идут в четкой последовательности и никогда                    не меняются местами.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87 из 35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53183"/>
            <a:ext cx="3714766" cy="364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000264"/>
          </a:xfrm>
          <a:prstGeom prst="cloudCallout">
            <a:avLst>
              <a:gd name="adj1" fmla="val -18602"/>
              <a:gd name="adj2" fmla="val 163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не путать этот порядок, люди придумали «запоминалку». Прочитайте слова и попробуйте догадаться, как с их помощью можно запомнить все цвета радуги.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1 из 3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0"/>
            <a:ext cx="936002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en-US" altLang="ru-RU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alt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</a:t>
            </a:r>
            <a:r>
              <a:rPr lang="en-US" alt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alt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Звонарь</a:t>
            </a:r>
            <a:r>
              <a:rPr lang="en-US" alt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</a:t>
            </a:r>
            <a:r>
              <a:rPr lang="en-US" alt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Сшиб </a:t>
            </a:r>
            <a:r>
              <a:rPr lang="en-US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sz="4000" b="1" dirty="0" smtClean="0">
                <a:solidFill>
                  <a:srgbClr val="FF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ru-RU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Фонарь</a:t>
            </a:r>
            <a:r>
              <a:rPr lang="ru-RU" altLang="ru-RU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03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51999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24 из 484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429000"/>
            <a:ext cx="2200271" cy="30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Поможем Вопросику раскрасить радугу правильно.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000240"/>
            <a:ext cx="4000528" cy="64294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643182"/>
            <a:ext cx="4000528" cy="642942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286124"/>
            <a:ext cx="4000528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929066"/>
            <a:ext cx="4000528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572008"/>
            <a:ext cx="4000528" cy="642942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214950"/>
            <a:ext cx="4000528" cy="64294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5857892"/>
            <a:ext cx="4000528" cy="642942"/>
          </a:xfrm>
          <a:prstGeom prst="rect">
            <a:avLst/>
          </a:prstGeom>
          <a:solidFill>
            <a:srgbClr val="6600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1785926"/>
            <a:ext cx="2500330" cy="379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7 из 166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227687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светит и смеётся,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землю дождик льётся.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выходит на луга</a:t>
            </a:r>
          </a:p>
          <a:p>
            <a:pPr algn="just">
              <a:lnSpc>
                <a:spcPct val="150000"/>
              </a:lnSpc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Семицветная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дуга.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Радуга</a:t>
            </a:r>
            <a:r>
              <a:rPr lang="ru-RU" altLang="ru-RU" b="1" dirty="0"/>
              <a:t> - </a:t>
            </a:r>
            <a:r>
              <a:rPr lang="ru-RU" altLang="ru-RU" b="1" dirty="0">
                <a:solidFill>
                  <a:srgbClr val="FFC000"/>
                </a:solidFill>
              </a:rPr>
              <a:t>пред</a:t>
            </a:r>
            <a:r>
              <a:rPr lang="ru-RU" altLang="ru-RU" b="1" dirty="0">
                <a:solidFill>
                  <a:srgbClr val="FFFF00"/>
                </a:solidFill>
              </a:rPr>
              <a:t>ска</a:t>
            </a:r>
            <a:r>
              <a:rPr lang="ru-RU" altLang="ru-RU" b="1" dirty="0">
                <a:solidFill>
                  <a:srgbClr val="00B050"/>
                </a:solidFill>
              </a:rPr>
              <a:t>за</a:t>
            </a:r>
            <a:r>
              <a:rPr lang="ru-RU" altLang="ru-RU" b="1" dirty="0">
                <a:solidFill>
                  <a:srgbClr val="00B0F0"/>
                </a:solidFill>
              </a:rPr>
              <a:t>тель</a:t>
            </a:r>
            <a:r>
              <a:rPr lang="ru-RU" altLang="ru-RU" b="1" dirty="0">
                <a:solidFill>
                  <a:srgbClr val="3333CC"/>
                </a:solidFill>
              </a:rPr>
              <a:t>ни</a:t>
            </a:r>
            <a:r>
              <a:rPr lang="ru-RU" altLang="ru-RU" b="1" dirty="0">
                <a:solidFill>
                  <a:srgbClr val="6600CC"/>
                </a:solidFill>
              </a:rPr>
              <a:t>ца</a:t>
            </a:r>
            <a:r>
              <a:rPr lang="ru-RU" altLang="ru-RU" b="1" dirty="0"/>
              <a:t>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altLang="ru-RU" sz="1600" b="1" i="1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b="1" i="1" dirty="0"/>
              <a:t>-радуга на небе - к перемене погоды</a:t>
            </a:r>
            <a:br>
              <a:rPr lang="ru-RU" altLang="ru-RU" sz="2800" b="1" i="1" dirty="0"/>
            </a:br>
            <a:r>
              <a:rPr lang="ru-RU" altLang="ru-RU" sz="2800" b="1" i="1" dirty="0"/>
              <a:t>-высокая и крутая радуга - к ветру, а пологая и низкая - к дождю.</a:t>
            </a:r>
            <a:br>
              <a:rPr lang="ru-RU" altLang="ru-RU" sz="2800" b="1" i="1" dirty="0"/>
            </a:br>
            <a:r>
              <a:rPr lang="ru-RU" altLang="ru-RU" sz="2800" b="1" i="1" dirty="0"/>
              <a:t>-вечерняя радуга предвещает хорошую погоду, а утренняя - дождливую погоду.</a:t>
            </a:r>
            <a:br>
              <a:rPr lang="ru-RU" altLang="ru-RU" sz="2800" b="1" i="1" dirty="0"/>
            </a:br>
            <a:r>
              <a:rPr lang="ru-RU" altLang="ru-RU" sz="2800" b="1" i="1" dirty="0"/>
              <a:t>-радуга после дождя, быстро исчезающая, - к хорошей погоде.</a:t>
            </a:r>
            <a:br>
              <a:rPr lang="ru-RU" altLang="ru-RU" sz="2800" b="1" i="1" dirty="0"/>
            </a:br>
            <a:r>
              <a:rPr lang="ru-RU" altLang="ru-RU" sz="2800" b="1" i="1" dirty="0"/>
              <a:t>-радуга держится долго - к ненастью.</a:t>
            </a:r>
            <a:br>
              <a:rPr lang="ru-RU" altLang="ru-RU" sz="2800" b="1" i="1" dirty="0"/>
            </a:br>
            <a:r>
              <a:rPr lang="ru-RU" altLang="ru-RU" sz="2800" b="1" i="1" dirty="0"/>
              <a:t>-когда возникает 2 или 3 ярких радуги, бывает продолжительный дождь.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>    </a:t>
            </a:r>
            <a:br>
              <a:rPr lang="ru-RU" altLang="ru-RU" sz="2800" dirty="0"/>
            </a:br>
            <a:endParaRPr lang="ru-RU" alt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88501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3 из 166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116684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природы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7165" y="2644170"/>
            <a:ext cx="3709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kern="10" dirty="0"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Подведём  </a:t>
            </a:r>
            <a:r>
              <a:rPr lang="ru-RU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итог:</a:t>
            </a:r>
            <a:br>
              <a:rPr lang="ru-RU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Сегодня я узнал…                                      Было интересно…                                     Я понял, что…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454662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24 из 3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857232"/>
            <a:ext cx="5429288" cy="54292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203 из 973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Радуга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дождь, гроза.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Закрывай глаза!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Дождь прошел. Трава блестит.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радуга стоит.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Поскорей, поскорей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Выбегай из дверей,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траве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Босиком,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Прямо в небо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Прыжком…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С. Маршак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ц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в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т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я</a:t>
            </a:r>
            <a:endParaRPr lang="ru-RU" sz="8000" b="1" spc="6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6628" name="Picture 4" descr="Картинка 261 из 1664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071546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Предположение</a:t>
            </a:r>
            <a:r>
              <a:rPr lang="ru-RU" sz="5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br>
              <a:rPr lang="ru-RU" sz="5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Узнаем, как возникла радуга</a:t>
            </a:r>
            <a:r>
              <a:rPr lang="ru-RU" dirty="0"/>
              <a:t>. </a:t>
            </a:r>
            <a:r>
              <a:rPr lang="ru-RU" dirty="0" smtClean="0"/>
              <a:t>                                                      Найдем ответ </a:t>
            </a:r>
            <a:r>
              <a:rPr lang="ru-RU" dirty="0"/>
              <a:t>на вопрос: «Почему радуга </a:t>
            </a:r>
            <a:r>
              <a:rPr lang="ru-RU" dirty="0" smtClean="0"/>
              <a:t>разноцветная?».</a:t>
            </a:r>
          </a:p>
          <a:p>
            <a:pPr marL="0" indent="0">
              <a:buNone/>
            </a:pPr>
            <a:r>
              <a:rPr lang="ru-RU" dirty="0" smtClean="0"/>
              <a:t>   Научимся перечислять цвета радуги в правильной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последовательности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57745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6643734" cy="1928826"/>
          </a:xfrm>
          <a:prstGeom prst="cloudCallout">
            <a:avLst>
              <a:gd name="adj1" fmla="val -11999"/>
              <a:gd name="adj2" fmla="val 17823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писатели и поэты посвятили этому природному явлению небольшие произведения. Послушайте некоторые из них.</a:t>
            </a:r>
          </a:p>
        </p:txBody>
      </p:sp>
      <p:pic>
        <p:nvPicPr>
          <p:cNvPr id="6" name="Picture 2" descr="Картинка 224 из 1664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71876"/>
            <a:ext cx="4982353" cy="24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Вскоре сквозь тучи пробилось солнце.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...Стройная радуга зажглась над пасмурной далью. Она сверкала и дымилась, окруженная космами пепельных туч.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Как всегда, при виде радуги, писатель Сергеев подумал, что радуга похожа на арку, воздвигнутую на границе заповедной земли.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(К. Паустовский)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2664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неожиданно и ярко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влажной неба синеве Воздушная воздвиглась арка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своем минутном торжестве! Один конец в леса вонзила, Другим за облака ушла —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полнеба обхватила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высоте изнемогла.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(Ф. Тютчев)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чем оба автора сравнили радугу? </a:t>
            </a: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476</Words>
  <Application>Microsoft Office PowerPoint</Application>
  <PresentationFormat>Экран (4:3)</PresentationFormat>
  <Paragraphs>130</Paragraphs>
  <Slides>33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Мир вокруг нас</vt:lpstr>
      <vt:lpstr>            Предположение: 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Откуда произошло слово                              «радуга»? </vt:lpstr>
      <vt:lpstr>Радуга в мифах истории и культуре </vt:lpstr>
      <vt:lpstr>Слайд 14</vt:lpstr>
      <vt:lpstr>Слайд 15</vt:lpstr>
      <vt:lpstr>Слайд 16</vt:lpstr>
      <vt:lpstr>Слайд 17</vt:lpstr>
      <vt:lpstr>Слайд 18</vt:lpstr>
      <vt:lpstr>           Огненная радуга </vt:lpstr>
      <vt:lpstr>Слайд 20</vt:lpstr>
      <vt:lpstr>Слайд 21</vt:lpstr>
      <vt:lpstr>ОПЫТ: КАК СДЕЛАТЬ РАДУГУ ДОМА? </vt:lpstr>
      <vt:lpstr>Слайд 23</vt:lpstr>
      <vt:lpstr>Слайд 24</vt:lpstr>
      <vt:lpstr>Слайд 25</vt:lpstr>
      <vt:lpstr>Слайд 26</vt:lpstr>
      <vt:lpstr>Поможем Вопросику раскрасить радугу правильно.</vt:lpstr>
      <vt:lpstr>Слайд 28</vt:lpstr>
      <vt:lpstr>Радуга - предсказательница. </vt:lpstr>
      <vt:lpstr>                 Подведём  итог: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141</cp:revision>
  <dcterms:modified xsi:type="dcterms:W3CDTF">2016-05-03T09:59:11Z</dcterms:modified>
</cp:coreProperties>
</file>