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2" r:id="rId5"/>
    <p:sldId id="263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692697"/>
            <a:ext cx="878497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ПОРТФОЛИО ДОКУМЕНТОВ ВОСПИТАТЕЛЯ ДОУ</a:t>
            </a:r>
            <a:endParaRPr lang="ru-RU" sz="2000" dirty="0"/>
          </a:p>
          <a:p>
            <a:pPr algn="ctr"/>
            <a:r>
              <a:rPr lang="ru-RU" sz="2000" dirty="0"/>
              <a:t>д</a:t>
            </a:r>
            <a:r>
              <a:rPr lang="ru-RU" sz="2000" dirty="0" smtClean="0"/>
              <a:t>ля аттестации на 1 квалификационную категорию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Асанова </a:t>
            </a:r>
            <a:endParaRPr lang="ru-RU" dirty="0"/>
          </a:p>
          <a:p>
            <a:pPr algn="ctr"/>
            <a:r>
              <a:rPr lang="ru-RU" b="1" dirty="0" smtClean="0"/>
              <a:t>Вера Александровна</a:t>
            </a:r>
            <a:endParaRPr lang="ru-RU" dirty="0"/>
          </a:p>
          <a:p>
            <a:endParaRPr lang="ru-RU" sz="1600" b="1" u="sng" dirty="0"/>
          </a:p>
          <a:p>
            <a:endParaRPr lang="ru-RU" sz="1600" b="1" u="sng" dirty="0" smtClean="0"/>
          </a:p>
          <a:p>
            <a:endParaRPr lang="ru-RU" sz="1600" b="1" u="sng" dirty="0" smtClean="0"/>
          </a:p>
          <a:p>
            <a:r>
              <a:rPr lang="ru-RU" sz="1600" b="1" u="sng" dirty="0" smtClean="0"/>
              <a:t>Дата </a:t>
            </a:r>
            <a:r>
              <a:rPr lang="ru-RU" sz="1600" b="1" u="sng" dirty="0"/>
              <a:t>рождения:</a:t>
            </a:r>
            <a:r>
              <a:rPr lang="ru-RU" sz="1600" dirty="0"/>
              <a:t>   </a:t>
            </a:r>
            <a:r>
              <a:rPr lang="ru-RU" sz="1600" dirty="0" smtClean="0"/>
              <a:t>02.04.1980 </a:t>
            </a:r>
            <a:r>
              <a:rPr lang="ru-RU" sz="1600" dirty="0"/>
              <a:t>г.</a:t>
            </a:r>
          </a:p>
          <a:p>
            <a:r>
              <a:rPr lang="ru-RU" sz="1600" b="1" u="sng" dirty="0"/>
              <a:t>Семейное положение:</a:t>
            </a:r>
            <a:r>
              <a:rPr lang="ru-RU" sz="1600" b="1" dirty="0"/>
              <a:t> </a:t>
            </a:r>
            <a:r>
              <a:rPr lang="ru-RU" sz="1600" dirty="0"/>
              <a:t>замужем</a:t>
            </a:r>
          </a:p>
          <a:p>
            <a:r>
              <a:rPr lang="ru-RU" sz="1600" b="1" u="sng" dirty="0"/>
              <a:t>Образование:  </a:t>
            </a:r>
            <a:r>
              <a:rPr lang="ru-RU" sz="1600" dirty="0" smtClean="0"/>
              <a:t>высшее: </a:t>
            </a:r>
            <a:r>
              <a:rPr lang="ru-RU" sz="1600" dirty="0"/>
              <a:t>1997 - 2002 гг., МГПИ им. М. Е. </a:t>
            </a:r>
            <a:r>
              <a:rPr lang="ru-RU" sz="1600" dirty="0" err="1"/>
              <a:t>Евсевьева</a:t>
            </a:r>
            <a:r>
              <a:rPr lang="ru-RU" sz="1600" dirty="0"/>
              <a:t>; 2021 - 2021 гг., ООО "Учебный центр ПРОФЗНАНИЯ". </a:t>
            </a:r>
          </a:p>
          <a:p>
            <a:r>
              <a:rPr lang="ru-RU" sz="1600" b="1" u="sng" dirty="0"/>
              <a:t>Квалификация по диплому:</a:t>
            </a:r>
            <a:r>
              <a:rPr lang="ru-RU" sz="1600" dirty="0"/>
              <a:t> Учитель начальных классов и музыки. Специальность "Педагогика и </a:t>
            </a:r>
            <a:r>
              <a:rPr lang="ru-RU" sz="1600" dirty="0" smtClean="0"/>
              <a:t>методика </a:t>
            </a:r>
            <a:r>
              <a:rPr lang="ru-RU" sz="1600" dirty="0"/>
              <a:t>начального образования" с дополнительной специальностью Музыкальное образование; Воспитатель. Специальность "Педагогика </a:t>
            </a:r>
            <a:r>
              <a:rPr lang="ru-RU" sz="1600"/>
              <a:t>и </a:t>
            </a:r>
            <a:r>
              <a:rPr lang="ru-RU" sz="1600" smtClean="0"/>
              <a:t>методика </a:t>
            </a:r>
            <a:r>
              <a:rPr lang="ru-RU" sz="1600" dirty="0"/>
              <a:t>дошкольного образования в соответствии с ФГОС</a:t>
            </a:r>
            <a:r>
              <a:rPr lang="ru-RU" sz="1600" dirty="0" smtClean="0"/>
              <a:t>"".</a:t>
            </a:r>
          </a:p>
          <a:p>
            <a:r>
              <a:rPr lang="ru-RU" sz="1600" b="1" u="sng" dirty="0" smtClean="0"/>
              <a:t>Место </a:t>
            </a:r>
            <a:r>
              <a:rPr lang="ru-RU" sz="1600" b="1" u="sng" dirty="0"/>
              <a:t>работы: </a:t>
            </a:r>
            <a:r>
              <a:rPr lang="ru-RU" sz="1600" dirty="0"/>
              <a:t>воспитатель МБДОУ «</a:t>
            </a:r>
            <a:r>
              <a:rPr lang="ru-RU" sz="1600" dirty="0" err="1"/>
              <a:t>Большеберезниковский</a:t>
            </a:r>
            <a:r>
              <a:rPr lang="ru-RU" sz="1600" dirty="0"/>
              <a:t> детский сад «Теремок»</a:t>
            </a:r>
          </a:p>
          <a:p>
            <a:r>
              <a:rPr lang="ru-RU" sz="1600" b="1" u="sng" dirty="0"/>
              <a:t>Общий стаж:</a:t>
            </a:r>
            <a:r>
              <a:rPr lang="ru-RU" sz="1600" dirty="0"/>
              <a:t> 18 лет</a:t>
            </a:r>
          </a:p>
          <a:p>
            <a:r>
              <a:rPr lang="ru-RU" sz="1600" b="1" u="sng" dirty="0"/>
              <a:t>В данной должности:</a:t>
            </a:r>
            <a:r>
              <a:rPr lang="ru-RU" sz="1600" dirty="0"/>
              <a:t> </a:t>
            </a:r>
            <a:r>
              <a:rPr lang="ru-RU" sz="1600" dirty="0" smtClean="0"/>
              <a:t>14 лет</a:t>
            </a:r>
            <a:endParaRPr lang="ru-RU" sz="1600" dirty="0"/>
          </a:p>
          <a:p>
            <a:r>
              <a:rPr lang="ru-RU" sz="1600" b="1" u="sng" dirty="0"/>
              <a:t>Направление работы: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/>
              <a:t>«Художественному-эстетическому развитию» (изобразительная деятельность).</a:t>
            </a:r>
          </a:p>
          <a:p>
            <a:r>
              <a:rPr lang="ru-RU" sz="1600" b="1" u="sng" dirty="0"/>
              <a:t>Домашний </a:t>
            </a:r>
            <a:r>
              <a:rPr lang="ru-RU" sz="1600" b="1" u="sng" dirty="0" smtClean="0"/>
              <a:t>адрес: </a:t>
            </a:r>
            <a:r>
              <a:rPr lang="ru-RU" sz="1600" dirty="0" smtClean="0"/>
              <a:t>431750</a:t>
            </a:r>
            <a:r>
              <a:rPr lang="ru-RU" sz="1600" dirty="0"/>
              <a:t>, </a:t>
            </a:r>
            <a:r>
              <a:rPr lang="ru-RU" sz="1600" dirty="0" err="1"/>
              <a:t>Большеберезниковский</a:t>
            </a:r>
            <a:r>
              <a:rPr lang="ru-RU" sz="1600" dirty="0"/>
              <a:t> район, </a:t>
            </a:r>
            <a:r>
              <a:rPr lang="ru-RU" sz="1600" dirty="0" err="1"/>
              <a:t>с.Большие</a:t>
            </a:r>
            <a:r>
              <a:rPr lang="ru-RU" sz="1600" dirty="0"/>
              <a:t> Березники, ул. Речная, д.36.</a:t>
            </a: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484784"/>
            <a:ext cx="1320042" cy="175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15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124744"/>
            <a:ext cx="288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</a:t>
            </a:r>
            <a:r>
              <a:rPr lang="ru-RU" dirty="0" smtClean="0"/>
              <a:t>. Награды и поощрения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00808"/>
            <a:ext cx="3600400" cy="48025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700807"/>
            <a:ext cx="3601888" cy="480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7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268760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Наличие публикаций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16" y="1850186"/>
            <a:ext cx="2843708" cy="4019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859009"/>
            <a:ext cx="3014760" cy="402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92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86808"/>
            <a:ext cx="7633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Результаты участия воспитанников в: </a:t>
            </a:r>
          </a:p>
          <a:p>
            <a:r>
              <a:rPr lang="ru-RU" dirty="0" smtClean="0"/>
              <a:t>конкурсах, выставках, турнирах, соревнованиях, акциях, фестивалях.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85532" y="2246419"/>
            <a:ext cx="648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Заочные/дистанционные мероприятия в сети «Интернет»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59" y="2812267"/>
            <a:ext cx="2894990" cy="3861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831835"/>
            <a:ext cx="2880320" cy="3842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803" y="2812267"/>
            <a:ext cx="2881510" cy="384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3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052736"/>
            <a:ext cx="7051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Выступления на заседаниях методических советов, </a:t>
            </a:r>
          </a:p>
          <a:p>
            <a:pPr algn="ctr"/>
            <a:r>
              <a:rPr lang="ru-RU" dirty="0" smtClean="0"/>
              <a:t>научно-практических конференциях, педагогических чтениях, </a:t>
            </a:r>
          </a:p>
          <a:p>
            <a:r>
              <a:rPr lang="ru-RU" dirty="0"/>
              <a:t>с</a:t>
            </a:r>
            <a:r>
              <a:rPr lang="ru-RU" dirty="0" smtClean="0"/>
              <a:t>еминарах, секциях, форумах, радиопередачах (очно)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36" y="2204864"/>
            <a:ext cx="3197505" cy="426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77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0628" y="1300118"/>
            <a:ext cx="7152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 Проведение открытых занятий, мастер-классов, мероприятий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610" y="1844824"/>
            <a:ext cx="3412914" cy="45524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1" y="1844824"/>
            <a:ext cx="3416336" cy="455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70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80728"/>
            <a:ext cx="5958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5. Позитивные результаты работы с воспитанниками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8" y="1924194"/>
            <a:ext cx="3038801" cy="40534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861" y="1927947"/>
            <a:ext cx="3038800" cy="4053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661" y="1921302"/>
            <a:ext cx="3040968" cy="40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8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052736"/>
            <a:ext cx="474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6. Качество взаимодействия с родителями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876099"/>
            <a:ext cx="3249993" cy="43351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1" y="1876098"/>
            <a:ext cx="3251336" cy="43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12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980728"/>
            <a:ext cx="647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7. Работа с детьми из социально-неблагополучных семей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967" y="1484784"/>
            <a:ext cx="3817417" cy="50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59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899428"/>
            <a:ext cx="578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8. Участие педагога в профессиональных конкурсах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0" y="2060848"/>
            <a:ext cx="2989548" cy="39877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008" y="2060848"/>
            <a:ext cx="2989548" cy="39877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126" y="2060848"/>
            <a:ext cx="2989548" cy="398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28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126</TotalTime>
  <Words>237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Georgia</vt:lpstr>
      <vt:lpstr>Trebuchet MS</vt:lpstr>
      <vt:lpstr>Wingdings 2</vt:lpstr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Аношкины</dc:creator>
  <cp:lastModifiedBy>RePack by Diakov</cp:lastModifiedBy>
  <cp:revision>20</cp:revision>
  <dcterms:created xsi:type="dcterms:W3CDTF">2022-06-02T12:16:26Z</dcterms:created>
  <dcterms:modified xsi:type="dcterms:W3CDTF">2022-09-26T15:01:22Z</dcterms:modified>
</cp:coreProperties>
</file>