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0.jpg" ContentType="image/png"/>
  <Override PartName="/ppt/media/image11.jpg" ContentType="image/png"/>
  <Override PartName="/ppt/media/image12.jpg" ContentType="image/png"/>
  <Override PartName="/ppt/media/image13.jpg" ContentType="image/png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1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2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0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2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76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3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35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49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51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5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3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0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5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3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3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7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06ED92-D3F7-4F56-A0B1-BD6C6704B4F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DB81F-9875-41A5-8ADB-5B0703715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67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7682" y="533400"/>
            <a:ext cx="10680730" cy="3329581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Зимние постройки </a:t>
            </a:r>
            <a:br>
              <a:rPr lang="ru-RU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группы №7</a:t>
            </a:r>
            <a:endParaRPr lang="ru-RU" b="1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3718" y="4915683"/>
            <a:ext cx="6898783" cy="1655762"/>
          </a:xfrm>
        </p:spPr>
        <p:txBody>
          <a:bodyPr/>
          <a:lstStyle/>
          <a:p>
            <a:pPr algn="r"/>
            <a:r>
              <a:rPr lang="ru-RU" dirty="0" smtClean="0"/>
              <a:t>Воспитатели:</a:t>
            </a:r>
          </a:p>
          <a:p>
            <a:pPr algn="r"/>
            <a:r>
              <a:rPr lang="ru-RU" dirty="0" smtClean="0"/>
              <a:t>    </a:t>
            </a:r>
            <a:r>
              <a:rPr lang="ru-RU" dirty="0" err="1" smtClean="0"/>
              <a:t>Парыгина</a:t>
            </a:r>
            <a:r>
              <a:rPr lang="ru-RU" dirty="0" smtClean="0"/>
              <a:t> И.Н. </a:t>
            </a:r>
          </a:p>
          <a:p>
            <a:pPr algn="r"/>
            <a:r>
              <a:rPr lang="ru-RU" dirty="0" err="1" smtClean="0"/>
              <a:t>Серобян</a:t>
            </a:r>
            <a:r>
              <a:rPr lang="ru-RU" dirty="0" smtClean="0"/>
              <a:t> Э.В.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2" y="4586266"/>
            <a:ext cx="1572904" cy="1652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718" y="4715055"/>
            <a:ext cx="1572904" cy="1652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597" y="0"/>
            <a:ext cx="1572904" cy="1652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683" y="387754"/>
            <a:ext cx="1572904" cy="1652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334"/>
            <a:ext cx="1572904" cy="1652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126" y="533400"/>
            <a:ext cx="969348" cy="9571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361" y="387754"/>
            <a:ext cx="969348" cy="957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093" y="4595489"/>
            <a:ext cx="969348" cy="9571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095" y="5281270"/>
            <a:ext cx="969348" cy="9571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82" y="3175802"/>
            <a:ext cx="969348" cy="9571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597" y="3267468"/>
            <a:ext cx="96934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5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Цель: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853248"/>
            <a:ext cx="10919115" cy="439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Задачи: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8196" y="235240"/>
            <a:ext cx="954324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b="0" i="0" dirty="0" smtClean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b="0" i="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создание благоприятных условий для прогулок в зимний период на территории детского сада и  МАДОУ.</a:t>
            </a:r>
          </a:p>
          <a:p>
            <a:endParaRPr lang="ru-RU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r>
              <a:rPr lang="ru-RU" sz="2400" b="0" i="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организация здорового досуга детей;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создание необходимых условий для проведения оздоровительных мероприятий;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создание условий для активного участия родителей в жизни группы детского сада</a:t>
            </a:r>
            <a:r>
              <a:rPr lang="ru-RU" sz="2400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96" y="2775200"/>
            <a:ext cx="969348" cy="957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39" y="5235869"/>
            <a:ext cx="969348" cy="957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104" y="4068500"/>
            <a:ext cx="969348" cy="9571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695" y="5361901"/>
            <a:ext cx="969348" cy="957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374" y="3743893"/>
            <a:ext cx="969348" cy="9571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834" y="1357069"/>
            <a:ext cx="969348" cy="957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3986" y="5513317"/>
            <a:ext cx="969348" cy="9571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914" y="3487669"/>
            <a:ext cx="1572904" cy="16521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937" y="4920847"/>
            <a:ext cx="1572904" cy="16521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485" y="4707276"/>
            <a:ext cx="1572904" cy="16521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471" y="3233281"/>
            <a:ext cx="1572904" cy="16521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50" y="3889284"/>
            <a:ext cx="1572904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3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участка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76" y="452718"/>
            <a:ext cx="974752" cy="954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34" y="4042879"/>
            <a:ext cx="969348" cy="957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834" y="2457639"/>
            <a:ext cx="969348" cy="9571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486" y="4526381"/>
            <a:ext cx="969348" cy="957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58" y="2110138"/>
            <a:ext cx="1572904" cy="1652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834" y="103693"/>
            <a:ext cx="1572904" cy="1652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834" y="5205840"/>
            <a:ext cx="1572904" cy="16521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78" y="5205841"/>
            <a:ext cx="1572904" cy="16521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030" y="228176"/>
            <a:ext cx="969348" cy="9571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47" y="1185331"/>
            <a:ext cx="74485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1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3" y="708338"/>
            <a:ext cx="4721180" cy="47211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84" y="1635618"/>
            <a:ext cx="4721180" cy="47211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744" y="61961"/>
            <a:ext cx="969348" cy="9571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331" y="3182242"/>
            <a:ext cx="969348" cy="9571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308" y="5431437"/>
            <a:ext cx="969348" cy="9571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855" y="604091"/>
            <a:ext cx="969348" cy="9571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725" y="5910015"/>
            <a:ext cx="969348" cy="9571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894" y="5758015"/>
            <a:ext cx="969348" cy="9571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765"/>
            <a:ext cx="969348" cy="95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94" y="256588"/>
            <a:ext cx="1572904" cy="16521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15011"/>
            <a:ext cx="1572904" cy="16521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6997" y="-16541"/>
            <a:ext cx="1572904" cy="16521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035" y="5322265"/>
            <a:ext cx="1572904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462566"/>
            <a:ext cx="5048518" cy="5048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1" y="1563708"/>
            <a:ext cx="4675031" cy="4675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21" y="128789"/>
            <a:ext cx="1576051" cy="1652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807" y="5118908"/>
            <a:ext cx="1572904" cy="1652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2889" y="96367"/>
            <a:ext cx="1572904" cy="1652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52" y="5314996"/>
            <a:ext cx="1572904" cy="16521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6869" y="2151932"/>
            <a:ext cx="969348" cy="9571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771" y="351460"/>
            <a:ext cx="969348" cy="9571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809" y="5662498"/>
            <a:ext cx="969348" cy="9571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2973" y="5662498"/>
            <a:ext cx="969348" cy="9571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0060" y="5662497"/>
            <a:ext cx="969348" cy="9571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6869" y="3820733"/>
            <a:ext cx="96934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0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1687231"/>
            <a:ext cx="5305603" cy="3258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64" y="535546"/>
            <a:ext cx="5053885" cy="5053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7" y="0"/>
            <a:ext cx="1572904" cy="1652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560" y="-1"/>
            <a:ext cx="1572904" cy="1652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76" y="5205841"/>
            <a:ext cx="1572904" cy="1652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213" y="5088543"/>
            <a:ext cx="1572904" cy="1652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445" y="5338987"/>
            <a:ext cx="1572904" cy="1652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114" y="233962"/>
            <a:ext cx="969348" cy="9571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211" y="5074765"/>
            <a:ext cx="969348" cy="9571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865" y="5726577"/>
            <a:ext cx="969348" cy="9571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867" y="5686488"/>
            <a:ext cx="969348" cy="9571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6802" y="5686487"/>
            <a:ext cx="969348" cy="9571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043" y="-40089"/>
            <a:ext cx="96934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27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30</Words>
  <Application>Microsoft Office PowerPoint</Application>
  <PresentationFormat>Произвольный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Ион</vt:lpstr>
      <vt:lpstr>Зимние постройки  группы №7</vt:lpstr>
      <vt:lpstr>Цель:</vt:lpstr>
      <vt:lpstr>План участка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постройки  группы №7</dc:title>
  <dc:creator>СВЕТА</dc:creator>
  <cp:lastModifiedBy>Воспитатель</cp:lastModifiedBy>
  <cp:revision>10</cp:revision>
  <dcterms:created xsi:type="dcterms:W3CDTF">2022-01-31T07:30:59Z</dcterms:created>
  <dcterms:modified xsi:type="dcterms:W3CDTF">2022-01-31T08:44:03Z</dcterms:modified>
</cp:coreProperties>
</file>