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82" r:id="rId4"/>
    <p:sldId id="283" r:id="rId5"/>
    <p:sldId id="258" r:id="rId6"/>
    <p:sldId id="372" r:id="rId7"/>
    <p:sldId id="371" r:id="rId8"/>
    <p:sldId id="373" r:id="rId9"/>
    <p:sldId id="409" r:id="rId10"/>
    <p:sldId id="410" r:id="rId11"/>
    <p:sldId id="339" r:id="rId12"/>
    <p:sldId id="348" r:id="rId13"/>
    <p:sldId id="340" r:id="rId14"/>
    <p:sldId id="341" r:id="rId15"/>
    <p:sldId id="411" r:id="rId16"/>
    <p:sldId id="374" r:id="rId17"/>
    <p:sldId id="342" r:id="rId18"/>
    <p:sldId id="347" r:id="rId19"/>
    <p:sldId id="344" r:id="rId20"/>
    <p:sldId id="343" r:id="rId21"/>
    <p:sldId id="375" r:id="rId22"/>
    <p:sldId id="349" r:id="rId23"/>
    <p:sldId id="351" r:id="rId24"/>
    <p:sldId id="377" r:id="rId25"/>
    <p:sldId id="376" r:id="rId26"/>
    <p:sldId id="360" r:id="rId27"/>
    <p:sldId id="352" r:id="rId28"/>
    <p:sldId id="361" r:id="rId29"/>
    <p:sldId id="362" r:id="rId30"/>
    <p:sldId id="363" r:id="rId31"/>
    <p:sldId id="350" r:id="rId32"/>
    <p:sldId id="364" r:id="rId33"/>
    <p:sldId id="365" r:id="rId34"/>
    <p:sldId id="353" r:id="rId35"/>
    <p:sldId id="395" r:id="rId36"/>
    <p:sldId id="396" r:id="rId37"/>
    <p:sldId id="397" r:id="rId38"/>
    <p:sldId id="392" r:id="rId39"/>
    <p:sldId id="393" r:id="rId40"/>
    <p:sldId id="394" r:id="rId41"/>
    <p:sldId id="398" r:id="rId42"/>
    <p:sldId id="399" r:id="rId43"/>
    <p:sldId id="400" r:id="rId44"/>
    <p:sldId id="354" r:id="rId45"/>
    <p:sldId id="366" r:id="rId46"/>
    <p:sldId id="378" r:id="rId47"/>
    <p:sldId id="379" r:id="rId48"/>
    <p:sldId id="355" r:id="rId49"/>
    <p:sldId id="367" r:id="rId50"/>
    <p:sldId id="38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356" r:id="rId60"/>
    <p:sldId id="368" r:id="rId61"/>
    <p:sldId id="381" r:id="rId62"/>
    <p:sldId id="382" r:id="rId63"/>
    <p:sldId id="357" r:id="rId64"/>
    <p:sldId id="369" r:id="rId65"/>
    <p:sldId id="385" r:id="rId66"/>
    <p:sldId id="370" r:id="rId67"/>
    <p:sldId id="386" r:id="rId68"/>
    <p:sldId id="384" r:id="rId69"/>
    <p:sldId id="383" r:id="rId70"/>
    <p:sldId id="358" r:id="rId71"/>
    <p:sldId id="387" r:id="rId72"/>
    <p:sldId id="391" r:id="rId73"/>
    <p:sldId id="388" r:id="rId74"/>
    <p:sldId id="390" r:id="rId75"/>
    <p:sldId id="389" r:id="rId7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886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3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6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6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2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5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8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7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3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8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3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3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3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5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7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316571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2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0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316571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1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2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9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486838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34532-122F-43E0-A766-A605ED6F7FEA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8475138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D2A0B-A2F5-4088-81E9-DEF103CBC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2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9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284" y="3739224"/>
            <a:ext cx="5971288" cy="967922"/>
          </a:xfrm>
        </p:spPr>
        <p:txBody>
          <a:bodyPr>
            <a:norm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Портфолио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350" y="264281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Министерство образования РМ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1845" b="2172"/>
          <a:stretch/>
        </p:blipFill>
        <p:spPr>
          <a:xfrm>
            <a:off x="2478700" y="1460566"/>
            <a:ext cx="1900600" cy="240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1284" y="4655044"/>
            <a:ext cx="597128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Воспитателя структурного подразделения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«Детский сад №9 комбинированного вида»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МБДОУ  «Детский сад «Радуга» </a:t>
            </a:r>
            <a:endParaRPr lang="ru-RU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anose="02040502050405020303" pitchFamily="18" charset="0"/>
              </a:rPr>
              <a:t>комбинированного </a:t>
            </a:r>
            <a:r>
              <a:rPr lang="ru-RU" dirty="0">
                <a:latin typeface="Georgia" panose="02040502050405020303" pitchFamily="18" charset="0"/>
              </a:rPr>
              <a:t>вида» </a:t>
            </a:r>
            <a:endParaRPr lang="ru-RU" dirty="0" smtClean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anose="02040502050405020303" pitchFamily="18" charset="0"/>
              </a:rPr>
              <a:t>Рузаевского </a:t>
            </a:r>
            <a:r>
              <a:rPr lang="ru-RU" dirty="0">
                <a:latin typeface="Georgia" panose="02040502050405020303" pitchFamily="18" charset="0"/>
              </a:rPr>
              <a:t>муниципального района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Сарсынгалиевой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Елены Николаевны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4708" y="8367782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Рузаевка </a:t>
            </a:r>
            <a:r>
              <a:rPr lang="ru-RU" dirty="0" smtClean="0">
                <a:latin typeface="Georgia" panose="02040502050405020303" pitchFamily="18" charset="0"/>
              </a:rPr>
              <a:t>2022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2693214"/>
            <a:ext cx="618308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8"/>
            <a:r>
              <a:rPr lang="ru-RU" sz="4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378"/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r>
              <a:rPr lang="ru-RU" sz="2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849"/>
            <a:ext cx="6858000" cy="48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1625043"/>
            <a:ext cx="6183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 - </a:t>
            </a:r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</a:t>
            </a:r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 </a:t>
            </a:r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</a:t>
            </a:r>
            <a:endParaRPr lang="ru-RU" sz="2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4" y="0"/>
            <a:ext cx="6479678" cy="4582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4" y="4562868"/>
            <a:ext cx="6479678" cy="45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697"/>
            <a:ext cx="6858000" cy="48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1135" cy="91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141514"/>
            <a:ext cx="5829300" cy="100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Общие сведения о педагоге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054777"/>
              </p:ext>
            </p:extLst>
          </p:nvPr>
        </p:nvGraphicFramePr>
        <p:xfrm>
          <a:off x="778329" y="1251858"/>
          <a:ext cx="5301343" cy="7140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3972"/>
                <a:gridCol w="2917371"/>
              </a:tblGrid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       ФИО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err="1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Сарсынгалиева</a:t>
                      </a:r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 Елена Николаевна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49957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Дата рождения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12.01.1973г.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20188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Образование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Высшее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724841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Учебное заведение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МГПИ им. М.Е. </a:t>
                      </a:r>
                      <a:r>
                        <a:rPr lang="ru-RU" sz="1400" b="1" i="0" dirty="0" err="1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Евсевьева</a:t>
                      </a:r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 «Учитель русского языка и литературы», 23.01.1996г.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744435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Профессиональная переподготовка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МГПИ им. М.Е. </a:t>
                      </a:r>
                      <a:r>
                        <a:rPr lang="ru-RU" sz="1400" b="1" i="0" dirty="0" err="1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Евсевьева</a:t>
                      </a:r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 «Воспитатель дошкольного образования», 14.10.2015г.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15686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Занимаемая должность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Воспитатель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Общий стаж работы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26 лет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Педагогический стаж работы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26 лет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Стаж работы в занимаемой должности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26 лет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07264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Стаж работы в структур-ном подразделении «Детский сад №9 комбинированного вида» МБДОУ «Детский сад «Радуга» комбинированного вида» Рузаевского муниципального района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26 лет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Аттестация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Приказ № 989 от 29.11.2017 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ru-RU" sz="13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Категория</a:t>
                      </a:r>
                      <a:endParaRPr lang="ru-RU" sz="13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rgbClr val="000066"/>
                          </a:solidFill>
                          <a:effectLst/>
                          <a:latin typeface="Georgia" panose="02040502050405020303" pitchFamily="18" charset="0"/>
                        </a:rPr>
                        <a:t>первая</a:t>
                      </a:r>
                      <a:endParaRPr lang="ru-RU" sz="1400" b="1" i="0" dirty="0">
                        <a:solidFill>
                          <a:srgbClr val="0000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2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6" y="0"/>
            <a:ext cx="646700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466"/>
            <a:ext cx="6858000" cy="48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1848177"/>
            <a:ext cx="618308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</a:t>
            </a:r>
            <a:r>
              <a:rPr lang="ru-RU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радиопередачах</a:t>
            </a:r>
            <a:endParaRPr lang="ru-RU" sz="12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ДОО уровень - 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r>
              <a:rPr lang="ru-RU" sz="24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9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3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442"/>
            <a:ext cx="6858000" cy="49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4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1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6" y="0"/>
            <a:ext cx="646700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0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60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0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141514"/>
            <a:ext cx="5829300" cy="100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r="1189" b="1190"/>
          <a:stretch/>
        </p:blipFill>
        <p:spPr>
          <a:xfrm>
            <a:off x="195024" y="0"/>
            <a:ext cx="64779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2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2468663"/>
            <a:ext cx="61830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ДОО уровень - 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</a:t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 -</a:t>
            </a:r>
            <a:b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4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25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2437404"/>
            <a:ext cx="61830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Председатель(член) 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профкома</a:t>
            </a: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объединения-</a:t>
            </a:r>
            <a:b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b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</a:t>
            </a:r>
            <a:b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141514"/>
            <a:ext cx="5829300" cy="100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" y="2230574"/>
            <a:ext cx="600619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воспитанниками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-реализация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" y="2230574"/>
            <a:ext cx="6006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" y="2230574"/>
            <a:ext cx="6006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" y="2230574"/>
            <a:ext cx="6006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" y="2208803"/>
            <a:ext cx="60061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(педагогическое просвещение родителей;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проведение совместных конкурсов, выставок;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создании развивающей среды группы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2127157"/>
            <a:ext cx="618308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8"/>
            <a:r>
              <a:rPr lang="ru-RU" sz="4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1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378"/>
            <a:r>
              <a:rPr lang="ru-RU" sz="2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ДОО </a:t>
            </a: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- 1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 -</a:t>
            </a:r>
            <a:b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</a:t>
            </a:r>
            <a:r>
              <a:rPr lang="ru-RU" sz="2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" y="0"/>
            <a:ext cx="683663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" y="0"/>
            <a:ext cx="67959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74" y="509020"/>
            <a:ext cx="6096851" cy="81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74" y="509020"/>
            <a:ext cx="6096851" cy="81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3464" y="3025232"/>
            <a:ext cx="6006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детьми из  </a:t>
            </a: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социально-неблагополучных </a:t>
            </a: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904" y="2034632"/>
            <a:ext cx="60061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 различных уровней - 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Очные  муниципальные конкурсы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Очные республиканские конкурсы-1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 - 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конкурсах -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конкурсах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7" y="0"/>
            <a:ext cx="646624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7" y="0"/>
            <a:ext cx="646624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077"/>
            <a:ext cx="6858000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349" t="13316" r="18730" b="27989"/>
          <a:stretch/>
        </p:blipFill>
        <p:spPr>
          <a:xfrm>
            <a:off x="0" y="375512"/>
            <a:ext cx="6822934" cy="3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904" y="2034632"/>
            <a:ext cx="60061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 - 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уровня- 3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республиканского </a:t>
            </a:r>
            <a:r>
              <a:rPr lang="ru-RU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уровня-1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Поощрения российского уровня-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Поощрения международного уровня-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Федерации-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Почетный работник просвещения-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РМ-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6" y="0"/>
            <a:ext cx="646700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" y="375512"/>
            <a:ext cx="5829300" cy="967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" y="0"/>
            <a:ext cx="66444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3102</TotalTime>
  <Words>200</Words>
  <Application>Microsoft Office PowerPoint</Application>
  <PresentationFormat>Экран (4:3)</PresentationFormat>
  <Paragraphs>56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1" baseType="lpstr">
      <vt:lpstr>Arial</vt:lpstr>
      <vt:lpstr>Calibri</vt:lpstr>
      <vt:lpstr>Calibri Light</vt:lpstr>
      <vt:lpstr>Georgia</vt:lpstr>
      <vt:lpstr>Times New Roman</vt:lpstr>
      <vt:lpstr>Тема Office</vt:lpstr>
      <vt:lpstr>Портфолио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Lenovo</dc:creator>
  <cp:lastModifiedBy>Lenovo</cp:lastModifiedBy>
  <cp:revision>75</cp:revision>
  <cp:lastPrinted>2022-09-03T14:00:26Z</cp:lastPrinted>
  <dcterms:created xsi:type="dcterms:W3CDTF">2017-09-09T09:05:01Z</dcterms:created>
  <dcterms:modified xsi:type="dcterms:W3CDTF">2022-10-11T06:56:24Z</dcterms:modified>
</cp:coreProperties>
</file>