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sldIdLst>
    <p:sldId id="256" r:id="rId2"/>
    <p:sldId id="312" r:id="rId3"/>
    <p:sldId id="259" r:id="rId4"/>
    <p:sldId id="299" r:id="rId5"/>
    <p:sldId id="334" r:id="rId6"/>
    <p:sldId id="323" r:id="rId7"/>
    <p:sldId id="282" r:id="rId8"/>
    <p:sldId id="321" r:id="rId9"/>
    <p:sldId id="284" r:id="rId10"/>
    <p:sldId id="335" r:id="rId11"/>
    <p:sldId id="262" r:id="rId12"/>
    <p:sldId id="325" r:id="rId13"/>
    <p:sldId id="336" r:id="rId14"/>
    <p:sldId id="303" r:id="rId15"/>
    <p:sldId id="305" r:id="rId16"/>
    <p:sldId id="280" r:id="rId17"/>
    <p:sldId id="271" r:id="rId18"/>
    <p:sldId id="295" r:id="rId19"/>
    <p:sldId id="319" r:id="rId20"/>
    <p:sldId id="327" r:id="rId21"/>
    <p:sldId id="298" r:id="rId22"/>
    <p:sldId id="306" r:id="rId23"/>
    <p:sldId id="330" r:id="rId24"/>
    <p:sldId id="317" r:id="rId25"/>
    <p:sldId id="326" r:id="rId26"/>
    <p:sldId id="331" r:id="rId27"/>
    <p:sldId id="288" r:id="rId28"/>
    <p:sldId id="291" r:id="rId29"/>
    <p:sldId id="32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84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3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737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64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541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95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630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4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06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68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8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83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9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27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3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27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3A85A-AE09-4051-82D3-A0E769B4C361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D8622-A26A-4C59-A6E1-8EC45FC2F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982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png"/><Relationship Id="rId5" Type="http://schemas.openxmlformats.org/officeDocument/2006/relationships/image" Target="../media/image72.emf"/><Relationship Id="rId4" Type="http://schemas.openxmlformats.org/officeDocument/2006/relationships/package" Target="../embeddings/_________Microsoft_Word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png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maam.ru/users/125229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20E0B1-9253-4E74-A680-2A745468B94C}"/>
              </a:ext>
            </a:extLst>
          </p:cNvPr>
          <p:cNvSpPr txBox="1"/>
          <p:nvPr/>
        </p:nvSpPr>
        <p:spPr>
          <a:xfrm>
            <a:off x="2331077" y="154545"/>
            <a:ext cx="6220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МАДОУ «Центр развития ребенка – детский </a:t>
            </a:r>
            <a:r>
              <a:rPr lang="ru-RU" b="1">
                <a:solidFill>
                  <a:srgbClr val="0070C0"/>
                </a:solidFill>
              </a:rPr>
              <a:t>сад </a:t>
            </a:r>
            <a:r>
              <a:rPr lang="ru-RU" b="1" smtClean="0">
                <a:solidFill>
                  <a:srgbClr val="0070C0"/>
                </a:solidFill>
              </a:rPr>
              <a:t>№3</a:t>
            </a:r>
            <a:r>
              <a:rPr lang="ru-RU" b="1" dirty="0">
                <a:solidFill>
                  <a:srgbClr val="0070C0"/>
                </a:solidFill>
              </a:rPr>
              <a:t>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6A321-F7CB-46E6-A6B6-872B8265870A}"/>
              </a:ext>
            </a:extLst>
          </p:cNvPr>
          <p:cNvSpPr txBox="1"/>
          <p:nvPr/>
        </p:nvSpPr>
        <p:spPr>
          <a:xfrm>
            <a:off x="3477297" y="736635"/>
            <a:ext cx="3526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ПОРТФОЛИО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CC2DA-D74D-4D09-BFBB-57687FD724ED}"/>
              </a:ext>
            </a:extLst>
          </p:cNvPr>
          <p:cNvSpPr txBox="1"/>
          <p:nvPr/>
        </p:nvSpPr>
        <p:spPr>
          <a:xfrm>
            <a:off x="1750152" y="1581084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Ворожейкиной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Анжелики Анатольевны</a:t>
            </a:r>
            <a:endParaRPr lang="ru-RU" altLang="ru-RU" sz="1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воспитателя МАДОУ </a:t>
            </a:r>
            <a:br>
              <a:rPr lang="ru-RU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«Центр развития ребенка –</a:t>
            </a:r>
            <a:r>
              <a:rPr lang="en-US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детский сад №3» </a:t>
            </a:r>
            <a:r>
              <a:rPr lang="en-US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/>
            </a:r>
            <a:br>
              <a:rPr lang="en-US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городского</a:t>
            </a:r>
            <a:r>
              <a:rPr lang="en-US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округа Саранск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" name="Picture 2" descr="Ворожейкина Анжелика Анатолье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253" y="426868"/>
            <a:ext cx="2478505" cy="376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0152" y="2781413"/>
            <a:ext cx="7393848" cy="377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27 ноября 1974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высшее, Федеральное государственное бюджетное образовательное учреждение высшего профессионального образования «Мордовский государственный педагогический институт имени </a:t>
            </a:r>
            <a:r>
              <a:rPr lang="ru-RU" altLang="ru-RU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присуждена квалификация «Организатор-методист дошкольного образования»  по специальности «Педагогика и методика дошкольного образования» </a:t>
            </a:r>
            <a:endParaRPr lang="ru-RU" alt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2008-2013г.г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altLang="ru-RU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27 лет.</a:t>
            </a:r>
          </a:p>
          <a:p>
            <a:pPr>
              <a:lnSpc>
                <a:spcPct val="11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Наличие квалификационной категории:</a:t>
            </a:r>
            <a:r>
              <a:rPr lang="en-US" alt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первая квалификационная</a:t>
            </a:r>
          </a:p>
          <a:p>
            <a:pPr>
              <a:lnSpc>
                <a:spcPct val="11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категория</a:t>
            </a:r>
          </a:p>
          <a:p>
            <a:pPr>
              <a:lnSpc>
                <a:spcPct val="11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Дата последней аттестации: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февраля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 г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Приказ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143</a:t>
            </a:r>
            <a:endParaRPr lang="ru-RU" alt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-106136"/>
            <a:ext cx="9905998" cy="936316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>
                <a:solidFill>
                  <a:srgbClr val="0070C0"/>
                </a:solidFill>
              </a:rPr>
              <a:t>4.РЕЗУЛЬТАТЫ УЧАСТИЯ ВОСПИТАННИКОВ В: КОНКУРСАХ, ВЫСТАВКАХ, ТУРНИРАХ, СОРЕВНОВАНИЯХ, АКЦИЯХ, ФЕСТИВАЛЯХ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" y="842210"/>
            <a:ext cx="3573379" cy="516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32" y="830179"/>
            <a:ext cx="3585410" cy="5173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37" y="842210"/>
            <a:ext cx="3502021" cy="51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842931-CFD4-449B-BC09-C0CA66FFC100}"/>
              </a:ext>
            </a:extLst>
          </p:cNvPr>
          <p:cNvSpPr txBox="1"/>
          <p:nvPr/>
        </p:nvSpPr>
        <p:spPr>
          <a:xfrm>
            <a:off x="1100667" y="34380"/>
            <a:ext cx="10060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4.РЕЗУЛЬТАТЫ УЧАСТИЯ ВОСПИТАННИКОВ В: КОНКУРСАХ, ВЫСТАВКАХ, ТУРНИРАХ, СОРЕВНОВАНИЯХ, АКЦИЯХ, ФЕСТИВАЛЯХ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" y="680712"/>
            <a:ext cx="3661437" cy="3049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" y="3729790"/>
            <a:ext cx="3661437" cy="2935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55" y="680711"/>
            <a:ext cx="3906424" cy="3049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53" y="3729790"/>
            <a:ext cx="3906425" cy="29357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77" y="680710"/>
            <a:ext cx="4102770" cy="30490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76" y="3729788"/>
            <a:ext cx="4102770" cy="293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2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6" y="646332"/>
            <a:ext cx="4259178" cy="22209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6" y="2917658"/>
            <a:ext cx="4259178" cy="2088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6" y="5029199"/>
            <a:ext cx="4259178" cy="17668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36" y="646333"/>
            <a:ext cx="3850105" cy="219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199" y="520950"/>
            <a:ext cx="2788748" cy="2871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37" y="2940611"/>
            <a:ext cx="3850105" cy="20426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37" y="5029199"/>
            <a:ext cx="3850106" cy="1766888"/>
          </a:xfrm>
          <a:prstGeom prst="rect">
            <a:avLst/>
          </a:prstGeom>
        </p:spPr>
      </p:pic>
      <p:pic>
        <p:nvPicPr>
          <p:cNvPr id="9218" name="Picture 2" descr="F:\дипломы для аттестации 18-23гг\птичий дом участие респ 3 место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199" y="3392905"/>
            <a:ext cx="2885000" cy="33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7241" y="1"/>
            <a:ext cx="9334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4.РЕЗУЛЬТАТЫ УЧАСТИЯ ВОСПИТАННИКОВ В: КОНКУРСАХ, ВЫСТАВКАХ, ТУРНИРАХ, СОРЕВНОВАНИЯХ, АКЦИЯХ, ФЕСТИВАЛЯХ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16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63286"/>
            <a:ext cx="9905998" cy="849085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>
                <a:solidFill>
                  <a:srgbClr val="0070C0"/>
                </a:solidFill>
              </a:rPr>
              <a:t>4.РЕЗУЛЬТАТЫ УЧАСТИЯ ВОСПИТАННИКОВ В: КОНКУРСАХ, ВЫСТАВКАХ, ТУРНИРАХ, СОРЕВНОВАНИЯХ, АКЦИЯХ, ФЕСТИВАЛЯХ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3" y="947057"/>
            <a:ext cx="2971801" cy="54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5" y="947057"/>
            <a:ext cx="2228849" cy="5400000"/>
          </a:xfrm>
          <a:prstGeom prst="rect">
            <a:avLst/>
          </a:prstGeom>
        </p:spPr>
      </p:pic>
      <p:pic>
        <p:nvPicPr>
          <p:cNvPr id="6" name="Picture 2" descr="F:\пыненков совушка Кура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994" y="947057"/>
            <a:ext cx="303984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104" y="947057"/>
            <a:ext cx="3271384" cy="53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5526" y="-168442"/>
            <a:ext cx="8892421" cy="98168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5.Наличие авторских программ, методических пособий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289" y="3461155"/>
            <a:ext cx="2413638" cy="32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48" y="583032"/>
            <a:ext cx="2346071" cy="3240000"/>
          </a:xfrm>
          <a:prstGeom prst="rect">
            <a:avLst/>
          </a:prstGeom>
        </p:spPr>
      </p:pic>
      <p:pic>
        <p:nvPicPr>
          <p:cNvPr id="19458" name="Picture 2" descr="F:\скан Ворожейкина\7 числ калей титу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9" y="3047406"/>
            <a:ext cx="235583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скан Ворожейкина\21 пластил чудес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27" y="640182"/>
            <a:ext cx="235569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скан Ворожейкина\22 развивай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618" y="3145377"/>
            <a:ext cx="235583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74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467" y="93584"/>
            <a:ext cx="9244010" cy="70827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6.  Выступления на заседаниях методических советов, научно-практических конференциях, педагогических чтениях, семинарах, форумах, радиопередачах (очно).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21506" name="Picture 2" descr="F:\скан Ворожейкина\29 семинар ск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60" y="801858"/>
            <a:ext cx="39263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18" y="801858"/>
            <a:ext cx="392615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2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874" y="0"/>
            <a:ext cx="9733547" cy="83489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6.  Выступления на заседаниях методических советов, научно-практических конференциях, педагогических чтениях, семинарах, форумах, радиопередачах (очно).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6" y="1255999"/>
            <a:ext cx="2761815" cy="474775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25" y="1255999"/>
            <a:ext cx="2761250" cy="47477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61" y="1255999"/>
            <a:ext cx="2773279" cy="4747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60" y="1255998"/>
            <a:ext cx="2882129" cy="47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63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FAE9FA-6C90-4921-B4E6-0AA03908CBC7}"/>
              </a:ext>
            </a:extLst>
          </p:cNvPr>
          <p:cNvSpPr txBox="1"/>
          <p:nvPr/>
        </p:nvSpPr>
        <p:spPr>
          <a:xfrm>
            <a:off x="1193800" y="84405"/>
            <a:ext cx="10585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6.ВЫСТУПЛЕНИЯ НА ЗАСЕДАНИЯХ МЕТОДИЧЕСКИХ СОВЕТОВ,НАУЧНО-ПРАКТИЧЕСКИХ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2" y="1020535"/>
            <a:ext cx="3952939" cy="51997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87" y="1020535"/>
            <a:ext cx="3988469" cy="5199793"/>
          </a:xfrm>
        </p:spPr>
      </p:pic>
    </p:spTree>
    <p:extLst>
      <p:ext uri="{BB962C8B-B14F-4D97-AF65-F5344CB8AC3E}">
        <p14:creationId xmlns:p14="http://schemas.microsoft.com/office/powerpoint/2010/main" val="1012249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197" y="1"/>
            <a:ext cx="9651747" cy="56667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7.Проведение открытых занятий, мастер-классов, мероприятий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" y="474305"/>
            <a:ext cx="4668253" cy="6058841"/>
          </a:xfrm>
          <a:prstGeom prst="rect">
            <a:avLst/>
          </a:prstGeom>
        </p:spPr>
      </p:pic>
      <p:pic>
        <p:nvPicPr>
          <p:cNvPr id="6" name="Picture 2" descr="F:\скан Ворожейкина\29 семинар ск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60" y="474305"/>
            <a:ext cx="4550784" cy="60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23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924" y="115911"/>
            <a:ext cx="8806486" cy="721216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9.общественно-педагогическая активность педагога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2" y="709861"/>
            <a:ext cx="3750414" cy="5788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94" y="709860"/>
            <a:ext cx="3809714" cy="5788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70" y="709860"/>
            <a:ext cx="3664009" cy="578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0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09488"/>
            <a:ext cx="10161146" cy="154380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</a:rPr>
              <a:t>  </a:t>
            </a:r>
            <a:r>
              <a:rPr lang="ru-RU" sz="1800" b="1" dirty="0" smtClean="0">
                <a:solidFill>
                  <a:schemeClr val="tx2"/>
                </a:solidFill>
              </a:rPr>
              <a:t>    </a:t>
            </a:r>
            <a:r>
              <a:rPr lang="ru-RU" sz="2800" b="1" dirty="0" smtClean="0">
                <a:solidFill>
                  <a:srgbClr val="0070C0"/>
                </a:solidFill>
              </a:rPr>
              <a:t>п</a:t>
            </a:r>
            <a:r>
              <a:rPr lang="ru-RU" sz="2400" b="1" dirty="0" smtClean="0">
                <a:solidFill>
                  <a:srgbClr val="0070C0"/>
                </a:solidFill>
              </a:rPr>
              <a:t>редставление </a:t>
            </a:r>
            <a:r>
              <a:rPr lang="ru-RU" sz="2400" b="1" dirty="0">
                <a:solidFill>
                  <a:srgbClr val="0070C0"/>
                </a:solidFill>
              </a:rPr>
              <a:t>педагогического </a:t>
            </a:r>
            <a:r>
              <a:rPr lang="ru-RU" sz="2400" b="1" dirty="0" smtClean="0">
                <a:solidFill>
                  <a:srgbClr val="0070C0"/>
                </a:solidFill>
              </a:rPr>
              <a:t>опыт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«</a:t>
            </a:r>
            <a:r>
              <a:rPr lang="ru-RU" sz="24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Русская народная сказка, как средство духовно - нравственного воспитания дошкольников </a:t>
            </a:r>
            <a:r>
              <a:rPr lang="ru-RU" sz="2400" b="1" dirty="0" smtClean="0">
                <a:solidFill>
                  <a:schemeClr val="tx2"/>
                </a:solidFill>
              </a:rPr>
              <a:t>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2" descr="F:\скан Ворожейкина\30 антиплаги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21" y="1632856"/>
            <a:ext cx="35112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43549" y="3105835"/>
            <a:ext cx="40005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https://upload2.schoolrm.ru/iblock/34f/34f97bfc5edbea59ae9b553b885e8d18/1Innovats-ped-opyt-Vorozheykina.docx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725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63767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9.общественно-педагогическая активность педагога</a:t>
            </a:r>
            <a:endParaRPr lang="ru-RU" sz="1800" dirty="0"/>
          </a:p>
        </p:txBody>
      </p:sp>
      <p:pic>
        <p:nvPicPr>
          <p:cNvPr id="4" name="Picture 2" descr="F:\дипломы для аттестации 18-23гг\совушка сертифика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42" y="1319749"/>
            <a:ext cx="5618747" cy="471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" y="553453"/>
            <a:ext cx="4403558" cy="60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16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811" y="0"/>
            <a:ext cx="8605000" cy="72189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10.Позитивные результаты работы с воспитанниками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1" y="721895"/>
            <a:ext cx="3856687" cy="5739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23" y="721895"/>
            <a:ext cx="3956949" cy="5739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38" y="721895"/>
            <a:ext cx="3706152" cy="57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07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6520" y="0"/>
            <a:ext cx="7979358" cy="818147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11.Качество взаимодействия с родителями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6" y="685800"/>
            <a:ext cx="4229666" cy="56307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34" y="685799"/>
            <a:ext cx="4097319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79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45" y="757990"/>
            <a:ext cx="4386075" cy="5727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34" y="757990"/>
            <a:ext cx="4566550" cy="57270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41032" y="264695"/>
            <a:ext cx="7548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070C0"/>
                </a:solidFill>
                <a:ea typeface="+mj-ea"/>
                <a:cs typeface="+mj-cs"/>
              </a:rPr>
              <a:t>11.Качество 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873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910" y="-3625047"/>
            <a:ext cx="3592375" cy="168317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82FFFF"/>
                </a:solidFill>
              </a:rPr>
              <a:t>13.Участие педагога в профессиональных конкурсах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53803" y="115909"/>
            <a:ext cx="7662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13.УЧАСТИЕ ПЕДАГОГА  В  ПРОФЕССИОНАЛЬНЫХ  КОНКУРСАХ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3" y="485241"/>
            <a:ext cx="4458266" cy="6071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7" y="1034715"/>
            <a:ext cx="6292517" cy="42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60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14300"/>
            <a:ext cx="9905998" cy="555171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13.Участие педагога в профессиональных конкурсах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89" y="793750"/>
            <a:ext cx="34172" cy="49213"/>
          </a:xfr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107320"/>
              </p:ext>
            </p:extLst>
          </p:nvPr>
        </p:nvGraphicFramePr>
        <p:xfrm>
          <a:off x="447971" y="842963"/>
          <a:ext cx="3633538" cy="557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Документ" r:id="rId4" imgW="7202167" imgH="10522996" progId="Word.Document.12">
                  <p:embed/>
                </p:oleObj>
              </mc:Choice>
              <mc:Fallback>
                <p:oleObj name="Документ" r:id="rId4" imgW="7202167" imgH="10522996" progId="Word.Document.12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971" y="842963"/>
                        <a:ext cx="3633538" cy="5573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 descr="F:\снежный городок 20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02" y="818356"/>
            <a:ext cx="3557610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098" y="842963"/>
            <a:ext cx="3874170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91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15389" y="132347"/>
            <a:ext cx="7411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070C0"/>
                </a:solidFill>
                <a:ea typeface="+mj-ea"/>
                <a:cs typeface="+mj-cs"/>
              </a:rPr>
              <a:t>13.Участие педагога в профессиональных конкурсах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0" y="955222"/>
            <a:ext cx="3499753" cy="5314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74" y="955222"/>
            <a:ext cx="3810356" cy="5314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80" y="955222"/>
            <a:ext cx="3595286" cy="53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85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716" y="144380"/>
            <a:ext cx="9057549" cy="38055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13.Участие педагога в профессиональных конкурсах</a:t>
            </a:r>
          </a:p>
        </p:txBody>
      </p:sp>
      <p:pic>
        <p:nvPicPr>
          <p:cNvPr id="7" name="Picture 2" descr="F:\бессмер полк заполненный Ворожейки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2" y="844085"/>
            <a:ext cx="374740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923176"/>
              </p:ext>
            </p:extLst>
          </p:nvPr>
        </p:nvGraphicFramePr>
        <p:xfrm>
          <a:off x="4183874" y="844085"/>
          <a:ext cx="3829050" cy="5486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3" name="Acrobat Document" r:id="rId4" imgW="5667214" imgH="8019731" progId="Acrobat.Document.DC">
                  <p:embed/>
                </p:oleObj>
              </mc:Choice>
              <mc:Fallback>
                <p:oleObj name="Acrobat Document" r:id="rId4" imgW="5667214" imgH="80197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83874" y="844085"/>
                        <a:ext cx="3829050" cy="5486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F:\дипломы для аттестации 18-23гг\совушка 3 степень сво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80" y="844085"/>
            <a:ext cx="3753852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12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1339" y="131373"/>
            <a:ext cx="5261113" cy="43703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14</a:t>
            </a:r>
            <a:r>
              <a:rPr lang="ru-RU" sz="1800" b="1" dirty="0" smtClean="0">
                <a:solidFill>
                  <a:srgbClr val="0070C0"/>
                </a:solidFill>
              </a:rPr>
              <a:t>. Награды </a:t>
            </a:r>
            <a:r>
              <a:rPr lang="ru-RU" sz="1800" b="1" dirty="0">
                <a:solidFill>
                  <a:srgbClr val="0070C0"/>
                </a:solidFill>
              </a:rPr>
              <a:t>и поощрения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2" y="1060349"/>
            <a:ext cx="3946356" cy="5211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42" y="1060350"/>
            <a:ext cx="6485021" cy="52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99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950495"/>
            <a:ext cx="6942221" cy="5321046"/>
          </a:xfrm>
          <a:prstGeom prst="rect">
            <a:avLst/>
          </a:prstGeom>
        </p:spPr>
      </p:pic>
      <p:pic>
        <p:nvPicPr>
          <p:cNvPr id="5" name="Picture 2" descr="F:\бессмер полк заполненный Благодарност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15" y="563559"/>
            <a:ext cx="4087607" cy="58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59479" y="171450"/>
            <a:ext cx="5125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14. НАГРАДЫ 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26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A18C5-0742-45A8-A134-2A928C8F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536" y="0"/>
            <a:ext cx="9892106" cy="87830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1.Участие в </a:t>
            </a:r>
            <a:r>
              <a:rPr lang="ru-RU" sz="1800" b="1" dirty="0" smtClean="0">
                <a:solidFill>
                  <a:srgbClr val="0070C0"/>
                </a:solidFill>
              </a:rPr>
              <a:t>инновационной </a:t>
            </a:r>
            <a:r>
              <a:rPr lang="ru-RU" sz="1800" b="1" dirty="0">
                <a:solidFill>
                  <a:srgbClr val="0070C0"/>
                </a:solidFill>
              </a:rPr>
              <a:t>(</a:t>
            </a:r>
            <a:r>
              <a:rPr lang="ru-RU" sz="1800" b="1" dirty="0" smtClean="0">
                <a:solidFill>
                  <a:srgbClr val="0070C0"/>
                </a:solidFill>
              </a:rPr>
              <a:t>экспериментальной) деятельности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5E4964-C44F-4506-82C8-3B436B0272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9243" y="1617984"/>
            <a:ext cx="4945825" cy="3317828"/>
          </a:xfrm>
          <a:prstGeom prst="rect">
            <a:avLst/>
          </a:prstGeom>
        </p:spPr>
      </p:pic>
      <p:pic>
        <p:nvPicPr>
          <p:cNvPr id="5" name="Picture 2" descr="C:\Users\sad\Desktop\Аттестация 2021 1категория\Документация с флэшки\Документы к аттестации\2_приказ Шуляповой (1).jpg">
            <a:extLst>
              <a:ext uri="{FF2B5EF4-FFF2-40B4-BE49-F238E27FC236}">
                <a16:creationId xmlns:a16="http://schemas.microsoft.com/office/drawing/2014/main" id="{DC02F3B1-2A72-47A5-8E8C-A50419E8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84" y="733806"/>
            <a:ext cx="3365761" cy="4628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375" y="730787"/>
            <a:ext cx="3171350" cy="460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26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021" y="0"/>
            <a:ext cx="9711905" cy="656823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1.Участие в инновационной(экспериментальной)деятельности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314" name="Picture 2" descr="F:\скан Ворожейкина\18 справ проекты мордов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23" y="578402"/>
            <a:ext cx="4437289" cy="593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скан Ворожейкина\20 уч иннов деятел спра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80" y="578402"/>
            <a:ext cx="4359728" cy="593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57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скан Ворожейкина\36 тит мой край-морд мо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35" y="1151166"/>
            <a:ext cx="3020787" cy="398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скан Ворожейкина\37 тит морд- родной д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80" y="1151165"/>
            <a:ext cx="3069770" cy="398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скан Ворожейкина\44 тит мордовия - моя род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51163"/>
            <a:ext cx="3020786" cy="398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38943" y="65307"/>
            <a:ext cx="9584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1.УЧАСТИЕ В ИННОВАЦИОННОЙ (ЭКСПЕРИМЕНТАЛЬНОЙ)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95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228601"/>
            <a:ext cx="9905998" cy="46923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F:\скан Ворожейкина\6 приказ наставн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0" y="1273629"/>
            <a:ext cx="268304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скан Ворожейкина\5 настав справ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10" y="1273629"/>
            <a:ext cx="258711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:\скан Ворожейкина\19 справк настав Све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80" y="1273629"/>
            <a:ext cx="280067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скан Ворожейкина\10 перспек план наставни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4" y="1273629"/>
            <a:ext cx="287935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59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1520" y="82889"/>
            <a:ext cx="4043502" cy="53294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3. Наличие публикаций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13872" y="3378763"/>
            <a:ext cx="2264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//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49" y="673082"/>
            <a:ext cx="3776836" cy="4984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172" y="649181"/>
            <a:ext cx="3797682" cy="49848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67943" y="5657945"/>
            <a:ext cx="2270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hlinkClick r:id="rId4" tooltip="ворожейкина анжелика анатольевна"/>
              </a:rPr>
              <a:t>http://www.maam.ru/users/</a:t>
            </a:r>
            <a:b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hlinkClick r:id="rId4" tooltip="ворожейкина анжелика анатольевна"/>
              </a:rPr>
            </a:br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hlinkClick r:id="rId4" tooltip="ворожейкина анжелика анатольевна"/>
              </a:rPr>
              <a:t>1252294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7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94" y="627918"/>
            <a:ext cx="3708877" cy="56404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4271" y="3105835"/>
            <a:ext cx="16655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://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nsportal.ru/detskiy-sad/regienonalnyy-kompont/2020/11/25/dostoprimechatelnosti-mordovii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35" y="627918"/>
            <a:ext cx="3850106" cy="56646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10482941" y="2983831"/>
            <a:ext cx="1420587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ru-RU" sz="1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://nsportal.ru/vorozheykina-anzhelika-anatolevna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74168" y="132347"/>
            <a:ext cx="3504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3. </a:t>
            </a:r>
            <a:r>
              <a:rPr lang="ru-RU" b="1" dirty="0" smtClean="0">
                <a:solidFill>
                  <a:srgbClr val="0070C0"/>
                </a:solidFill>
              </a:rPr>
              <a:t>НАЛИЧИЕ ПУБЛИКАЦИЙ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370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4652" y="170225"/>
            <a:ext cx="9905998" cy="414867"/>
          </a:xfrm>
        </p:spPr>
        <p:txBody>
          <a:bodyPr>
            <a:noAutofit/>
          </a:bodyPr>
          <a:lstStyle/>
          <a:p>
            <a:pPr algn="ctr"/>
            <a:r>
              <a:rPr lang="ru-RU" sz="1800" b="1" cap="none" dirty="0">
                <a:solidFill>
                  <a:srgbClr val="0070C0"/>
                </a:solidFill>
                <a:ea typeface="+mn-ea"/>
                <a:cs typeface="+mn-cs"/>
              </a:rPr>
              <a:t>4.РЕЗУЛЬТАТЫ УЧАСТИЯ ВОСПИТАННИКОВ В: КОНКУРСАХ, ВЫСТАВКАХ, ТУРНИРАХ, СОРЕВНОВАНИЯХ, АКЦИЯХ, ФЕСТИВАЛЯХ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17410" name="Picture 2" descr="F:\скан Ворожейкина\14 грамоты воспитанники 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04" y="872898"/>
            <a:ext cx="392639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скан Ворожейкина\15 грам воспит 2 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05" y="872898"/>
            <a:ext cx="392639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180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3912</TotalTime>
  <Words>385</Words>
  <Application>Microsoft Office PowerPoint</Application>
  <PresentationFormat>Широкоэкранный</PresentationFormat>
  <Paragraphs>46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Times New Roman</vt:lpstr>
      <vt:lpstr>Trebuchet MS</vt:lpstr>
      <vt:lpstr>Tw Cen MT</vt:lpstr>
      <vt:lpstr>Контур</vt:lpstr>
      <vt:lpstr>Документ</vt:lpstr>
      <vt:lpstr>Acrobat Document</vt:lpstr>
      <vt:lpstr>Презентация PowerPoint</vt:lpstr>
      <vt:lpstr>      представление педагогического опыт «Русская народная сказка, как средство духовно - нравственного воспитания дошкольников »</vt:lpstr>
      <vt:lpstr>1.Участие в инновационной (экспериментальной) деятельности</vt:lpstr>
      <vt:lpstr>1.Участие в инновационной(экспериментальной)деятельности</vt:lpstr>
      <vt:lpstr>Презентация PowerPoint</vt:lpstr>
      <vt:lpstr>2. Наставничество</vt:lpstr>
      <vt:lpstr>3. Наличие публикаций</vt:lpstr>
      <vt:lpstr>Презентация PowerPoint</vt:lpstr>
      <vt:lpstr>4.РЕЗУЛЬТАТЫ УЧАСТИЯ ВОСПИТАННИКОВ В: КОНКУРСАХ, ВЫСТАВКАХ, ТУРНИРАХ, СОРЕВНОВАНИЯХ, АКЦИЯХ, ФЕСТИВАЛЯХ</vt:lpstr>
      <vt:lpstr>4.РЕЗУЛЬТАТЫ УЧАСТИЯ ВОСПИТАННИКОВ В: КОНКУРСАХ, ВЫСТАВКАХ, ТУРНИРАХ, СОРЕВНОВАНИЯХ, АКЦИЯХ, ФЕСТИВАЛЯХ</vt:lpstr>
      <vt:lpstr>Презентация PowerPoint</vt:lpstr>
      <vt:lpstr>Презентация PowerPoint</vt:lpstr>
      <vt:lpstr>4.РЕЗУЛЬТАТЫ УЧАСТИЯ ВОСПИТАННИКОВ В: КОНКУРСАХ, ВЫСТАВКАХ, ТУРНИРАХ, СОРЕВНОВАНИЯХ, АКЦИЯХ, ФЕСТИВАЛЯХ</vt:lpstr>
      <vt:lpstr>5.Наличие авторских программ, методических пособий</vt:lpstr>
      <vt:lpstr>6.  Выступления на заседаниях методических советов, научно-практических конференциях, педагогических чтениях, семинарах, форумах, радиопередачах (очно).</vt:lpstr>
      <vt:lpstr>6.  Выступления на заседаниях методических советов, научно-практических конференциях, педагогических чтениях, семинарах, форумах, радиопередачах (очно).</vt:lpstr>
      <vt:lpstr>Презентация PowerPoint</vt:lpstr>
      <vt:lpstr>7.Проведение открытых занятий, мастер-классов, мероприятий</vt:lpstr>
      <vt:lpstr>9.общественно-педагогическая активность педагога</vt:lpstr>
      <vt:lpstr>9.общественно-педагогическая активность педагога</vt:lpstr>
      <vt:lpstr>10.Позитивные результаты работы с воспитанниками</vt:lpstr>
      <vt:lpstr>11.Качество взаимодействия с родителями</vt:lpstr>
      <vt:lpstr>Презентация PowerPoint</vt:lpstr>
      <vt:lpstr>13.Участие педагога в профессиональных конкурсах</vt:lpstr>
      <vt:lpstr>13.Участие педагога в профессиональных конкурсах</vt:lpstr>
      <vt:lpstr>Презентация PowerPoint</vt:lpstr>
      <vt:lpstr>13.Участие педагога в профессиональных конкурсах</vt:lpstr>
      <vt:lpstr>14. Награды и поощрения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12группа</dc:creator>
  <cp:lastModifiedBy>Пользователь Windows</cp:lastModifiedBy>
  <cp:revision>229</cp:revision>
  <dcterms:created xsi:type="dcterms:W3CDTF">2022-01-24T10:56:17Z</dcterms:created>
  <dcterms:modified xsi:type="dcterms:W3CDTF">2022-11-24T10:56:28Z</dcterms:modified>
</cp:coreProperties>
</file>