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317" r:id="rId5"/>
    <p:sldId id="260" r:id="rId6"/>
    <p:sldId id="313" r:id="rId7"/>
    <p:sldId id="314" r:id="rId8"/>
    <p:sldId id="262" r:id="rId9"/>
    <p:sldId id="261" r:id="rId10"/>
    <p:sldId id="263" r:id="rId11"/>
    <p:sldId id="264" r:id="rId12"/>
    <p:sldId id="266" r:id="rId13"/>
    <p:sldId id="267" r:id="rId14"/>
    <p:sldId id="272" r:id="rId15"/>
    <p:sldId id="265" r:id="rId16"/>
    <p:sldId id="273" r:id="rId17"/>
    <p:sldId id="275" r:id="rId18"/>
    <p:sldId id="281" r:id="rId19"/>
    <p:sldId id="282" r:id="rId20"/>
    <p:sldId id="283" r:id="rId21"/>
    <p:sldId id="318" r:id="rId22"/>
    <p:sldId id="277" r:id="rId23"/>
    <p:sldId id="284" r:id="rId24"/>
    <p:sldId id="278" r:id="rId25"/>
    <p:sldId id="279" r:id="rId26"/>
    <p:sldId id="290" r:id="rId27"/>
    <p:sldId id="285" r:id="rId28"/>
    <p:sldId id="286" r:id="rId29"/>
    <p:sldId id="297" r:id="rId30"/>
    <p:sldId id="321" r:id="rId31"/>
    <p:sldId id="298" r:id="rId32"/>
    <p:sldId id="299" r:id="rId33"/>
    <p:sldId id="301" r:id="rId34"/>
    <p:sldId id="302" r:id="rId35"/>
    <p:sldId id="305" r:id="rId36"/>
    <p:sldId id="324" r:id="rId37"/>
    <p:sldId id="300" r:id="rId38"/>
    <p:sldId id="303" r:id="rId39"/>
    <p:sldId id="326" r:id="rId40"/>
    <p:sldId id="304" r:id="rId41"/>
    <p:sldId id="325" r:id="rId42"/>
    <p:sldId id="328" r:id="rId43"/>
    <p:sldId id="327" r:id="rId44"/>
    <p:sldId id="306" r:id="rId45"/>
    <p:sldId id="307" r:id="rId46"/>
    <p:sldId id="309" r:id="rId47"/>
    <p:sldId id="310" r:id="rId48"/>
    <p:sldId id="308" r:id="rId49"/>
    <p:sldId id="332" r:id="rId50"/>
    <p:sldId id="331" r:id="rId51"/>
    <p:sldId id="330" r:id="rId52"/>
    <p:sldId id="329" r:id="rId53"/>
    <p:sldId id="311" r:id="rId54"/>
    <p:sldId id="323" r:id="rId55"/>
    <p:sldId id="337" r:id="rId56"/>
    <p:sldId id="336" r:id="rId57"/>
    <p:sldId id="335" r:id="rId58"/>
    <p:sldId id="334" r:id="rId59"/>
    <p:sldId id="333" r:id="rId60"/>
    <p:sldId id="338" r:id="rId61"/>
    <p:sldId id="339" r:id="rId62"/>
    <p:sldId id="340" r:id="rId63"/>
    <p:sldId id="341" r:id="rId64"/>
    <p:sldId id="342" r:id="rId65"/>
    <p:sldId id="344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f26/f26083d25d7b494afe6a9d8ef9e94827/7b3ecd93b0c881623ae77e8dd38e47d0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2862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Мудрецовой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Елены Юрьевны,</a:t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7158" y="2714620"/>
            <a:ext cx="4574882" cy="392906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МАДОУ «Детский сад № 36 »  </a:t>
            </a:r>
          </a:p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endParaRPr lang="ru-RU" dirty="0"/>
          </a:p>
        </p:txBody>
      </p:sp>
      <p:pic>
        <p:nvPicPr>
          <p:cNvPr id="6" name="Рисунок 5" descr="C:\Users\Алина\Documents\аттестация\Мудрецова Елена Юрьевна воспитатель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6730" r="8975" b="36057"/>
          <a:stretch/>
        </p:blipFill>
        <p:spPr bwMode="auto">
          <a:xfrm>
            <a:off x="4932040" y="2780928"/>
            <a:ext cx="3566170" cy="3813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" y="15777"/>
            <a:ext cx="476037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777"/>
            <a:ext cx="4355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" y="0"/>
            <a:ext cx="48422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880320"/>
          </a:xfrm>
        </p:spPr>
        <p:txBody>
          <a:bodyPr>
            <a:noAutofit/>
          </a:bodyPr>
          <a:lstStyle/>
          <a:p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11626"/>
            <a:ext cx="448634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52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90" y="0"/>
            <a:ext cx="48432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38" y="0"/>
            <a:ext cx="44762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" y="-20878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18" y="260648"/>
            <a:ext cx="3878725" cy="282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741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626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484807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92" y="116632"/>
            <a:ext cx="4470116" cy="3159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71" y="3416424"/>
            <a:ext cx="4373921" cy="3180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31236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Результаты участия воспитанников в конкурсах, выставках, турнирах, соревнованиях, акциях, фестивалях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82341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23.08.1966 г.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начальных классов по специальности «Педагогика и методика начального обучения»; МГПИ им. М.Е.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диплома: ЦВ 346291, дата выдачи: 14.07.1993 г.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 лет.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высшая.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24.12.2014 г.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имеет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" y="-17677"/>
            <a:ext cx="4780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" y="22777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77"/>
            <a:ext cx="46644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26"/>
            <a:ext cx="498621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5" y="0"/>
            <a:ext cx="488303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48"/>
            <a:ext cx="9144000" cy="6709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228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15" y="0"/>
            <a:ext cx="46512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02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205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56"/>
            <a:ext cx="9144000" cy="6648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376264"/>
          </a:xfrm>
        </p:spPr>
        <p:txBody>
          <a:bodyPr>
            <a:normAutofit/>
          </a:bodyPr>
          <a:lstStyle/>
          <a:p>
            <a:r>
              <a:rPr lang="ru-RU" sz="4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500329"/>
          </a:xfrm>
        </p:spPr>
        <p:txBody>
          <a:bodyPr>
            <a:normAutofit fontScale="90000"/>
          </a:bodyPr>
          <a:lstStyle/>
          <a:p>
            <a:pPr marL="228600" lvl="0" indent="-182880">
              <a:lnSpc>
                <a:spcPct val="115000"/>
              </a:lnSpc>
              <a:spcBef>
                <a:spcPct val="20000"/>
              </a:spcBef>
            </a:pP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педагогического опыта</a:t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+mn-cs"/>
              </a:rPr>
              <a:t>тема: </a:t>
            </a:r>
            <a:r>
              <a:rPr lang="ru-RU" sz="2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  <a:hlinkClick r:id="rId3"/>
              </a:rPr>
              <a:t>«Формирование нравственно – патриотических чувств у детей дошкольного возраста»</a:t>
            </a:r>
            <a:r>
              <a:rPr lang="ru-RU" sz="2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  <a:hlinkClick r:id="rId3"/>
              </a:rPr>
              <a:t/>
            </a:r>
            <a:br>
              <a:rPr lang="ru-RU" sz="2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  <a:hlinkClick r:id="rId3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24847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alt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Выступления на научно-практических конференциях, педагогических чтениях, семинарах, секциях, форумах, радиопередачах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" y="0"/>
            <a:ext cx="47594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3833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" y="-2726"/>
            <a:ext cx="47951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152"/>
            <a:ext cx="4427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0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981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95232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Проведение открытых занятий, 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мастер - классов,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мероприятий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" y="0"/>
            <a:ext cx="47600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" y="0"/>
            <a:ext cx="474413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5541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767281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072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56"/>
            <a:ext cx="9144000" cy="6648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0"/>
            <a:ext cx="460851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16024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Общественная активность педагога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1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26"/>
            <a:ext cx="478802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46"/>
            <a:ext cx="4605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3096344"/>
          </a:xfrm>
        </p:spPr>
        <p:txBody>
          <a:bodyPr>
            <a:normAutofit/>
          </a:bodyPr>
          <a:lstStyle/>
          <a:p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работы 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426"/>
            <a:ext cx="47160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2448272"/>
          </a:xfrm>
        </p:spPr>
        <p:txBody>
          <a:bodyPr/>
          <a:lstStyle/>
          <a:p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</a:t>
            </a:r>
            <a:b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" y="0"/>
            <a:ext cx="468991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" y="0"/>
            <a:ext cx="463545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344239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456384"/>
          </a:xfrm>
        </p:spPr>
        <p:txBody>
          <a:bodyPr/>
          <a:lstStyle/>
          <a:p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8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3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375"/>
            <a:ext cx="4355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899592" y="1124744"/>
            <a:ext cx="7776864" cy="4947444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профессиональных конкурсах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14476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9"/>
            <a:ext cx="9144000" cy="68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" y="0"/>
            <a:ext cx="482957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56"/>
            <a:ext cx="9144000" cy="66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" y="0"/>
            <a:ext cx="470651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024336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Награды и поощрения педагога </a:t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altLang="ru-RU" sz="4000" b="1" kern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межаттестационный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период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387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56"/>
            <a:ext cx="9144000" cy="66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" y="2375"/>
            <a:ext cx="485218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20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628800"/>
            <a:ext cx="8229600" cy="30243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alt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Спасибо  за  внимание!</a:t>
            </a:r>
            <a: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440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676"/>
            <a:ext cx="496855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45638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156</Words>
  <Application>Microsoft Office PowerPoint</Application>
  <PresentationFormat>Экран (4:3)</PresentationFormat>
  <Paragraphs>63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Министерство образования Республики Мордовия Портфолио Мудрецовой Елены Юрьевны, </vt:lpstr>
      <vt:lpstr>Презентация PowerPoint</vt:lpstr>
      <vt:lpstr>Представление педагогического опыта  тема: «Формирование нравственно – патриотических чувств у детей дошкольного возраста» </vt:lpstr>
      <vt:lpstr>Презентация PowerPoint</vt:lpstr>
      <vt:lpstr>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Выступления на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Проведение открытых занятий,  мастер - классов, мероприятий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Общественная активность педагога </vt:lpstr>
      <vt:lpstr>Презентация PowerPoint</vt:lpstr>
      <vt:lpstr>Позитивные результаты работы  с воспитанниками</vt:lpstr>
      <vt:lpstr>Презентация PowerPoint</vt:lpstr>
      <vt:lpstr>Презентация PowerPoint</vt:lpstr>
      <vt:lpstr>Качество взаимодействия  с родителями</vt:lpstr>
      <vt:lpstr>Презентация PowerPoint</vt:lpstr>
      <vt:lpstr>Презентация PowerPoint</vt:lpstr>
      <vt:lpstr>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 педагога 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Воспитатель</cp:lastModifiedBy>
  <cp:revision>47</cp:revision>
  <dcterms:created xsi:type="dcterms:W3CDTF">2014-11-24T14:22:01Z</dcterms:created>
  <dcterms:modified xsi:type="dcterms:W3CDTF">2019-10-08T08:19:44Z</dcterms:modified>
</cp:coreProperties>
</file>