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2" r:id="rId3"/>
    <p:sldId id="266" r:id="rId4"/>
    <p:sldId id="307" r:id="rId5"/>
    <p:sldId id="306" r:id="rId6"/>
    <p:sldId id="308" r:id="rId7"/>
    <p:sldId id="309" r:id="rId8"/>
    <p:sldId id="267" r:id="rId9"/>
    <p:sldId id="271" r:id="rId10"/>
    <p:sldId id="268" r:id="rId11"/>
    <p:sldId id="283" r:id="rId12"/>
    <p:sldId id="274" r:id="rId13"/>
    <p:sldId id="282" r:id="rId14"/>
    <p:sldId id="276" r:id="rId15"/>
    <p:sldId id="285" r:id="rId16"/>
    <p:sldId id="284" r:id="rId17"/>
    <p:sldId id="278" r:id="rId18"/>
    <p:sldId id="287" r:id="rId19"/>
    <p:sldId id="289" r:id="rId20"/>
    <p:sldId id="288" r:id="rId21"/>
    <p:sldId id="290" r:id="rId22"/>
    <p:sldId id="279" r:id="rId23"/>
    <p:sldId id="280" r:id="rId24"/>
    <p:sldId id="286" r:id="rId25"/>
    <p:sldId id="292" r:id="rId26"/>
    <p:sldId id="291" r:id="rId27"/>
    <p:sldId id="281" r:id="rId28"/>
    <p:sldId id="294" r:id="rId29"/>
    <p:sldId id="277" r:id="rId30"/>
    <p:sldId id="296" r:id="rId31"/>
    <p:sldId id="295" r:id="rId32"/>
    <p:sldId id="275" r:id="rId33"/>
    <p:sldId id="298" r:id="rId34"/>
    <p:sldId id="297" r:id="rId35"/>
    <p:sldId id="273" r:id="rId36"/>
    <p:sldId id="300" r:id="rId37"/>
    <p:sldId id="299" r:id="rId38"/>
    <p:sldId id="272" r:id="rId39"/>
    <p:sldId id="301" r:id="rId40"/>
    <p:sldId id="304" r:id="rId41"/>
    <p:sldId id="303" r:id="rId42"/>
    <p:sldId id="302" r:id="rId43"/>
    <p:sldId id="265" r:id="rId44"/>
    <p:sldId id="305" r:id="rId45"/>
    <p:sldId id="26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white">
                  <a:lumMod val="6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00100" y="142852"/>
            <a:ext cx="8001056" cy="65722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Рисунок 13" descr="0_75db4_ad8b0f15_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85720" y="214290"/>
            <a:ext cx="1524003" cy="950978"/>
          </a:xfrm>
          <a:prstGeom prst="rect">
            <a:avLst/>
          </a:prstGeom>
        </p:spPr>
      </p:pic>
      <p:pic>
        <p:nvPicPr>
          <p:cNvPr id="15" name="Рисунок 14" descr="0_75db4_ad8b0f15_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85720" y="1500174"/>
            <a:ext cx="1524003" cy="950978"/>
          </a:xfrm>
          <a:prstGeom prst="rect">
            <a:avLst/>
          </a:prstGeom>
        </p:spPr>
      </p:pic>
      <p:pic>
        <p:nvPicPr>
          <p:cNvPr id="16" name="Рисунок 15" descr="0_75db4_ad8b0f15_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85720" y="2786058"/>
            <a:ext cx="1524003" cy="950978"/>
          </a:xfrm>
          <a:prstGeom prst="rect">
            <a:avLst/>
          </a:prstGeom>
        </p:spPr>
      </p:pic>
      <p:pic>
        <p:nvPicPr>
          <p:cNvPr id="17" name="Рисунок 16" descr="0_75db4_ad8b0f15_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85720" y="4214818"/>
            <a:ext cx="1524003" cy="950978"/>
          </a:xfrm>
          <a:prstGeom prst="rect">
            <a:avLst/>
          </a:prstGeom>
        </p:spPr>
      </p:pic>
      <p:pic>
        <p:nvPicPr>
          <p:cNvPr id="18" name="Рисунок 17" descr="0_75db4_ad8b0f15_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85720" y="5643578"/>
            <a:ext cx="1524003" cy="9509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ds50ruz.schoolrm.ru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1FA482-4C39-4937-8E4D-24CCDF5A8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457199"/>
          </a:xfrm>
        </p:spPr>
        <p:txBody>
          <a:bodyPr/>
          <a:lstStyle/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pic>
        <p:nvPicPr>
          <p:cNvPr id="8" name="Рисунок 7" descr="ÐÐ²Ð°Ð½Ð¾Ð²Ð° ÐÐ°Ð»ÐµÐ½ÑÐ¸Ð½Ð° ÐÐ°ÑÐ¸Ð»ÑÐµÐ²Ð½Ð°">
            <a:extLst>
              <a:ext uri="{FF2B5EF4-FFF2-40B4-BE49-F238E27FC236}">
                <a16:creationId xmlns="" xmlns:a16="http://schemas.microsoft.com/office/drawing/2014/main" id="{C8E9461A-29E1-4779-9926-BFDB4A92754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2028" y="731837"/>
            <a:ext cx="2510172" cy="3417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Объект 8">
            <a:extLst>
              <a:ext uri="{FF2B5EF4-FFF2-40B4-BE49-F238E27FC236}">
                <a16:creationId xmlns="" xmlns:a16="http://schemas.microsoft.com/office/drawing/2014/main" id="{9FBB530B-7301-4DB4-BA3B-E5FB4DCDE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4307522"/>
            <a:ext cx="7776864" cy="1818641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</a:p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 </a:t>
            </a:r>
          </a:p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 50 КОМБИНИРОВАННОГО ВИДА»</a:t>
            </a:r>
          </a:p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   КОМБИНИРОВАННОГО ВИДА»</a:t>
            </a:r>
          </a:p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ИВАНОВОЙ ВАЛЕНТИНЫ ВАСИЛЬЕВНЫ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3CF4D2-015F-4E21-B5A4-62BD59F8F888}"/>
              </a:ext>
            </a:extLst>
          </p:cNvPr>
          <p:cNvSpPr txBox="1">
            <a:spLocks/>
          </p:cNvSpPr>
          <p:nvPr/>
        </p:nvSpPr>
        <p:spPr>
          <a:xfrm>
            <a:off x="1979712" y="1772816"/>
            <a:ext cx="6120680" cy="25202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ПРИМЕНЕНИЕ ИНФОРМАЦИОННО-КОМУНИКАЦИОННЫХ ТЕХНОЛОГИЙ</a:t>
            </a:r>
          </a:p>
        </p:txBody>
      </p:sp>
    </p:spTree>
    <p:extLst>
      <p:ext uri="{BB962C8B-B14F-4D97-AF65-F5344CB8AC3E}">
        <p14:creationId xmlns="" xmlns:p14="http://schemas.microsoft.com/office/powerpoint/2010/main" val="99268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ina\Desktop\Иванова АТТЕСТАЦИЯ\Сканированный материал Иванова\1\Отсканировано 12.02.2019 14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76672"/>
            <a:ext cx="3888432" cy="5703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9CE7B48-5035-4554-A5FD-F650DA6FC431}"/>
              </a:ext>
            </a:extLst>
          </p:cNvPr>
          <p:cNvSpPr/>
          <p:nvPr/>
        </p:nvSpPr>
        <p:spPr>
          <a:xfrm>
            <a:off x="2286000" y="2151728"/>
            <a:ext cx="55983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2. УЧАСТИЕ В ИННОВАЦИОННОЙ (ЭКСПЕРИМЕНТАЛЬНОЙ) ДЕЯТЕЛЬНОСТИ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610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ina\Desktop\Иванова АТТЕСТАЦИЯ\Сканированный материал Иванова\2\Отсканировано 12.02.2019 14-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48680"/>
            <a:ext cx="3096344" cy="4699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Alina\Desktop\Иванова АТТЕСТАЦИЯ\Сканированный материал Иванова\2\Отсканировано 12.02.2019 14-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84784"/>
            <a:ext cx="3221685" cy="4653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502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="" xmlns:a16="http://schemas.microsoft.com/office/drawing/2014/main" id="{5AD70E7C-332F-4F7C-B657-3996DABB76BD}"/>
              </a:ext>
            </a:extLst>
          </p:cNvPr>
          <p:cNvSpPr txBox="1">
            <a:spLocks/>
          </p:cNvSpPr>
          <p:nvPr/>
        </p:nvSpPr>
        <p:spPr>
          <a:xfrm>
            <a:off x="1475656" y="1844825"/>
            <a:ext cx="7200800" cy="208823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3. НАЛИЧИЕ ПУБЛИКАЦИЙ, ВКЛЮЧАЯ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ИНТЕРНЕТ-ПУБЛИКАЦИИ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098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Отсканировано 21.02.2019 15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548680"/>
            <a:ext cx="3960440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ina\Desktop\Иванова АТТЕСТАЦИЯ\Сканированный материал Иванова\3\Отсканировано 12.02.2019 15-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060848"/>
            <a:ext cx="3024336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Alina\Desktop\Иванова АТТЕСТАЦИЯ\Сканированный материал Иванова\3\Отсканировано 12.02.2019 15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76673"/>
            <a:ext cx="3096343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="" xmlns:a16="http://schemas.microsoft.com/office/drawing/2014/main" id="{8B2B8E73-FED2-402C-AA8B-AA4D5BDA0F06}"/>
              </a:ext>
            </a:extLst>
          </p:cNvPr>
          <p:cNvSpPr txBox="1">
            <a:spLocks/>
          </p:cNvSpPr>
          <p:nvPr/>
        </p:nvSpPr>
        <p:spPr>
          <a:xfrm>
            <a:off x="1619672" y="1844823"/>
            <a:ext cx="7067128" cy="28083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4. РЕЗУЛЬТАТЫ УЧАСТИЯ ВОСПИТАННИКОВ В КОНКУРСАХ, ВЫСТАВКАХ, ТУРНИРАХ,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СОРЕВНОВАНИЯХ,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АКЦИЯХ, ФЕСТИВАЛЯХ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612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ina\Desktop\Иванова АТТЕСТАЦИЯ\Сканированный материал Иванова\4\Отсканировано 12.02.2019 15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620688"/>
            <a:ext cx="4032448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lina\Desktop\Иванова АТТЕСТАЦИЯ\Сканированный материал Иванова\4\Отсканировано 12.02.2019 15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620688"/>
            <a:ext cx="3024336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0" name="Picture 6" descr="C:\Users\Alina\Desktop\Иванова АТТЕСТАЦИЯ\Сканированный материал Иванова\4\Отсканировано 12.02.2019 15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132856"/>
            <a:ext cx="3168352" cy="4164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6">
            <a:extLst>
              <a:ext uri="{FF2B5EF4-FFF2-40B4-BE49-F238E27FC236}">
                <a16:creationId xmlns="" xmlns:a16="http://schemas.microsoft.com/office/drawing/2014/main" id="{53E5C7EC-BF5C-42E2-8A54-DDE21155AB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64623952"/>
              </p:ext>
            </p:extLst>
          </p:nvPr>
        </p:nvGraphicFramePr>
        <p:xfrm>
          <a:off x="1835696" y="692697"/>
          <a:ext cx="6912768" cy="5969276"/>
        </p:xfrm>
        <a:graphic>
          <a:graphicData uri="http://schemas.openxmlformats.org/drawingml/2006/table">
            <a:tbl>
              <a:tblPr firstRow="1" bandRow="1"/>
              <a:tblGrid>
                <a:gridCol w="2818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939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53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ФАМИЛИЯ , ИМЯ,ОТЧЕСТВО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ИВАНОВА ВАЛЕНТИНА  ВАСИЛЬЕВНА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РОЖДЕНИЯ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26.03.1957 г.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 профессиональное;  Высшее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241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УЧЕБНОЕ ЗАВЕДЕНИЕ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Зубово – Полянское педагогическое училище, диплом АТ № 441757, 1978 г.;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Саранск, МГПИ им. М.Е.Евсевьева, диплом МВ  № 427637, 1986 г.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4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СПЕЦИАЛЬНОСТЬ ПО ДИПЛОМУ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Специальность «Дошкольное воспитание»; 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«Русский язык и литература».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4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ЗАНИМАЕМАЯ ДОЛЖНОСТЬ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4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СТАЖ РАБОТЫ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4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ПЕДАГОГИЧЕСКИЙ СТАЖ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года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7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СТАЖ РАБОТЫ В ЗАНИМАЕМОЙ ДОЛЖНОСТИ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года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124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КВАЛИФИКАЦИОННОЙ КАТЕГОРИИИ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Первая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4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ПОСЛЕДНЕЙ АТТЕСТАЦИИ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26.03.2014г. 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58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КУРСЫ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МРИО г. Саранск, «Современные подходы к организации образования дошкольников» 05.09.2016г.-09.09.2016г.,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02.11.2016г.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9C555114-A0B6-44F8-B9AC-AE7900A3C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7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СЕДЕНИЯ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1105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ina\Desktop\Иванова АТТЕСТАЦИЯ\Сканированный материал Иванова\4\Отсканировано 12.02.2019 15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620688"/>
            <a:ext cx="3024336" cy="4007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C:\Users\Alina\Desktop\Иванова АТТЕСТАЦИЯ\Сканированный материал Иванова\4\Отсканировано 12.02.2019 15-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988840"/>
            <a:ext cx="3229313" cy="4418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ina\Desktop\Иванова АТТЕСТАЦИЯ\Сканированный материал Иванова\4\Отсканировано 12.02.2019 15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052736"/>
            <a:ext cx="6236966" cy="4177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FBFB83-1265-4ED2-B570-B28DD604E2C3}"/>
              </a:ext>
            </a:extLst>
          </p:cNvPr>
          <p:cNvSpPr txBox="1">
            <a:spLocks/>
          </p:cNvSpPr>
          <p:nvPr/>
        </p:nvSpPr>
        <p:spPr>
          <a:xfrm>
            <a:off x="1907704" y="1844824"/>
            <a:ext cx="6779096" cy="194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5. НАЛИЧИЕ АВТОРСКИХ ПРОГРАММ,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МЕТОДИЧЕСКИХ ПОСОБИЙ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735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8ADA664-C2B2-435A-A0BB-CD85D45FEB4C}"/>
              </a:ext>
            </a:extLst>
          </p:cNvPr>
          <p:cNvSpPr/>
          <p:nvPr/>
        </p:nvSpPr>
        <p:spPr>
          <a:xfrm>
            <a:off x="1259632" y="1196752"/>
            <a:ext cx="71105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6.ВЫСТУПЛЕНИЯ 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 НАУЧНО-ПРАКТИЧЕСКИХ КОНФЕРЕНЦИЯХ, ПЕДАГОГИЧЕСКИХ ЧТЕНИЯХ,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СЕМИНАРАХ,СЕКЦИЯ, МЕТОДИЧЕСКИХ ОБЬЕДИНЕНИЯХ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15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ina\Desktop\Иванова АТТЕСТАЦИЯ\Сканированный материал Иванова\6\Отсканировано 12.02.2019 15-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548680"/>
            <a:ext cx="4032448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ina\Desktop\Иванова АТТЕСТАЦИЯ\Сканированный материал Иванова\6\Отсканировано 12.02.2019 15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692696"/>
            <a:ext cx="3960440" cy="5544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Alina\Desktop\Иванова АТТЕСТАЦИЯ\Сканированный материал Иванова\6\Отсканировано 12.02.2019 15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356992"/>
            <a:ext cx="4934920" cy="2896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4" descr="C:\Users\Alina\Desktop\Иванова АТТЕСТАЦИЯ\Сканированный материал Иванова\6\Отсканировано 02.01.2019 11-3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76672"/>
            <a:ext cx="2127004" cy="27337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706D6D9-7EAB-4550-A4AC-A3B4B5659D92}"/>
              </a:ext>
            </a:extLst>
          </p:cNvPr>
          <p:cNvSpPr/>
          <p:nvPr/>
        </p:nvSpPr>
        <p:spPr>
          <a:xfrm>
            <a:off x="2286000" y="2151728"/>
            <a:ext cx="6246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083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lina\Desktop\Иванова АТТЕСТАЦИЯ\Сканированный материал Иванова\7\Отсканировано 12.02.2019 15-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620688"/>
            <a:ext cx="4057018" cy="5616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2B1B391-9027-4D0E-9BC3-2414C0D4A254}"/>
              </a:ext>
            </a:extLst>
          </p:cNvPr>
          <p:cNvSpPr/>
          <p:nvPr/>
        </p:nvSpPr>
        <p:spPr>
          <a:xfrm>
            <a:off x="1691680" y="1268760"/>
            <a:ext cx="7272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8. ОБЩЕСТВЕННАЯ АКТИВНОСТЬ ПЕДАГОГА:УЧАСТИЕ 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ЭКСПЕРТНЫХ КОМИССИЯХ,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ЖЮРИ КОНКУРСОВ,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ДЕПУТУТСКАЯ ДЕЯТЕЛЬНОСТЬ 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 Т.Д.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142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8D1CB6-B2B5-41E2-AE35-23B19D980E4F}"/>
              </a:ext>
            </a:extLst>
          </p:cNvPr>
          <p:cNvSpPr txBox="1">
            <a:spLocks/>
          </p:cNvSpPr>
          <p:nvPr/>
        </p:nvSpPr>
        <p:spPr>
          <a:xfrm>
            <a:off x="683568" y="274638"/>
            <a:ext cx="800323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ХАРАКТЕРИСТИКА-ПРЕДСТАВЛЕНИЕ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C:\Users\Alina\Desktop\Иванова АТТЕСТАЦИЯ\Сканированный материал Иванова\характеристика\Отсканировано 12.02.2019 14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938944"/>
            <a:ext cx="3178670" cy="4342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Alina\Desktop\Иванова АТТЕСТАЦИЯ\Сканированный материал Иванова\характеристика\Отсканировано 12.02.2019 14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268760"/>
            <a:ext cx="3240360" cy="4646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6341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lina\Desktop\Иванова АТТЕСТАЦИЯ\Сканированный материал Иванова\8\Отсканировано 12.02.2019 15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76672"/>
            <a:ext cx="3090827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5" name="Picture 3" descr="C:\Users\Alina\Desktop\Иванова АТТЕСТАЦИЯ\Сканированный материал Иванова\8\Отсканировано 12.02.2019 15-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700808"/>
            <a:ext cx="3138027" cy="4421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lina\Desktop\Иванова АТТЕСТАЦИЯ\Сканированный материал Иванова\8\Отсканировано 12.02.2019 15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04664"/>
            <a:ext cx="2952328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 descr="C:\Users\Alina\Desktop\Иванова АТТЕСТАЦИЯ\Сканированный материал Иванова\8\Отсканировано 12.02.2019 15-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628800"/>
            <a:ext cx="3168352" cy="4243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72ADD52-7F0C-4904-8C26-8A518C48FCDD}"/>
              </a:ext>
            </a:extLst>
          </p:cNvPr>
          <p:cNvSpPr/>
          <p:nvPr/>
        </p:nvSpPr>
        <p:spPr>
          <a:xfrm>
            <a:off x="2286000" y="2397949"/>
            <a:ext cx="646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9. ПОЗИТИВНЫЕ РЕЗУЛЬТАТЫ РАБОТЫ С ВОСПИТАННИКАМИ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56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lina\Desktop\Иванова АТТЕСТАЦИЯ\Сканированный материал Иванова\9\Отсканировано 12.02.2019 15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04664"/>
            <a:ext cx="2952328" cy="4104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3" name="Picture 3" descr="C:\Users\Alina\Desktop\Иванова АТТЕСТАЦИЯ\Сканированный материал Иванова\9\Отсканировано 12.02.2019 15-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844824"/>
            <a:ext cx="3096344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lina\Desktop\Иванова АТТЕСТАЦИЯ\Сканированный материал Иванова\9\Отсканировано 12.02.2019 15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836712"/>
            <a:ext cx="3528392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824171D-2FDE-491E-8896-FC259CE6BBC1}"/>
              </a:ext>
            </a:extLst>
          </p:cNvPr>
          <p:cNvSpPr/>
          <p:nvPr/>
        </p:nvSpPr>
        <p:spPr>
          <a:xfrm>
            <a:off x="2286000" y="2397949"/>
            <a:ext cx="5814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10. УЧАСТИЕ ПЕДАГОГА В ПРОФЕССИОНАЛЬНЫХ КОНКУРСАХ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0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lina\Desktop\Иванова АТТЕСТАЦИЯ\Сканированный материал Иванова\10\Отсканировано 12.02.2019 16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620688"/>
            <a:ext cx="3888432" cy="54113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lina\Desktop\Иванова АТТЕСТАЦИЯ\Сканированный материал Иванова\10\Отсканировано 12.02.2019 16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76672"/>
            <a:ext cx="3080527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5" name="Picture 3" descr="C:\Users\Alina\Desktop\Иванова АТТЕСТАЦИЯ\Сканированный материал Иванова\10\e429de4aefbeff7bc39c0bdceac7cd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16832"/>
            <a:ext cx="3238645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4DE69F4-DE46-45D5-ADA7-D9C5B5DD9E56}"/>
              </a:ext>
            </a:extLst>
          </p:cNvPr>
          <p:cNvSpPr/>
          <p:nvPr/>
        </p:nvSpPr>
        <p:spPr>
          <a:xfrm>
            <a:off x="1835696" y="1340767"/>
            <a:ext cx="69847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11. НАГРАДЫ И ПООЩРЕНИЯ ПЕДАГОГА В МЕЖАТТЕСТАЦИОННЫЙ ПЕРИОД ОРГАНАМИ ГОСУДАРСТВЕННОЙ  ВЛАСТИ, МО РМ, МУНИЦИПАЛЬНЫМИ ОРГАНАМИ, УПРАВЛЕНИЯ ОБРАЗОВАНИЕМ,</a:t>
            </a:r>
            <a:b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ОБЩЕСТВЕННЫМИ ОРГАНИЗАЦИЯМИ, ПЕДАГОГИЧЕСКИМИ СООБЩЕСТВАМИ, РОДИТЕЛЬСКОЙ ОБЩЕСТВЕННОСТЬЮ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729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lina\Desktop\Иванова АТТЕСТАЦИЯ\Сканированный материал Иванова\11\Отсканировано 12.02.2019 16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548680"/>
            <a:ext cx="2952328" cy="40355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9" name="Picture 3" descr="C:\Users\Alina\Desktop\Иванова АТТЕСТАЦИЯ\Сканированный материал Иванова\11\Отсканировано 12.02.2019 16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4780" y="1844824"/>
            <a:ext cx="3204670" cy="4404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Отсканировано 27.02.2019 0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620688"/>
            <a:ext cx="3528392" cy="5363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lina\Desktop\Иванова АТТЕСТАЦИЯ\Сканированный материал Иванова\11\Отсканировано 12.02.2019 16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76672"/>
            <a:ext cx="2952328" cy="4087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3" name="Picture 3" descr="C:\Users\Alina\Desktop\Иванова АТТЕСТАЦИЯ\Сканированный материал Иванова\11\Отсканировано 12.02.2019 16-2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060848"/>
            <a:ext cx="3069500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lina\Desktop\Иванова АТТЕСТАЦИЯ\Сканированный материал Иванова\11\Отсканировано 12.02.2019 16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548680"/>
            <a:ext cx="2952328" cy="4137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8" name="Picture 4" descr="C:\Users\Alina\Desktop\Иванова АТТЕСТАЦИЯ\Сканированный материал Иванова\11\Отсканировано 12.02.2019 16-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1029" y="1988840"/>
            <a:ext cx="3276984" cy="4376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lina\Desktop\Иванова АТТЕСТАЦИЯ\Сканированный материал Иванова\11\Отсканировано 12.02.2019 16-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04664"/>
            <a:ext cx="2961515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1" name="Picture 3" descr="C:\Users\Alina\Desktop\Иванова АТТЕСТАЦИЯ\Сканированный материал Иванова\11\Отсканировано 12.02.2019 16-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72816"/>
            <a:ext cx="3217296" cy="4404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EFFA5D2-342B-4592-B7AE-78FE9B9C4885}"/>
              </a:ext>
            </a:extLst>
          </p:cNvPr>
          <p:cNvSpPr/>
          <p:nvPr/>
        </p:nvSpPr>
        <p:spPr>
          <a:xfrm>
            <a:off x="2286000" y="2151728"/>
            <a:ext cx="57423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12. ПОВЫШЕНИЕ КВАЛИФИКАЦИИ,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ПРОФЕССИОНАЛЬНАЯ ПЕРЕПОДГОТОВКА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417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lina\Desktop\Иванова АТТЕСТАЦИЯ\Сканированный материал Иванова\12\Отсканировано 12.02.2019 16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24744"/>
            <a:ext cx="6320690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2F40196-4BB4-4CF7-80D9-3FE74D518FD1}"/>
              </a:ext>
            </a:extLst>
          </p:cNvPr>
          <p:cNvSpPr/>
          <p:nvPr/>
        </p:nvSpPr>
        <p:spPr>
          <a:xfrm>
            <a:off x="1547664" y="980728"/>
            <a:ext cx="73448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СПАСИБО </a:t>
            </a:r>
          </a:p>
          <a:p>
            <a:pPr lvl="0" algn="ctr"/>
            <a:r>
              <a:rPr lang="ru-RU" sz="8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ЗА </a:t>
            </a:r>
          </a:p>
          <a:p>
            <a:pPr lvl="0" algn="ctr"/>
            <a:r>
              <a:rPr lang="ru-RU" sz="8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164982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\Аттестация\Иванова АТТЕСТАЦИЯ\Сканированный материал Иванова\Справка пед. опыт\Отсканировано 12.02.2019 14-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48680"/>
            <a:ext cx="2880320" cy="4211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Документы\Аттестация\Иванова АТТЕСТАЦИЯ\Сканированный материал Иванова\Справка пед. опыт\Отсканировано 12.02.2019 14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00808"/>
            <a:ext cx="3044794" cy="4548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\Аттестация\Иванова АТТЕСТАЦИЯ\Сканированный материал Иванова\Справка пед. опыт\Отсканировано 12.02.2019 14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04664"/>
            <a:ext cx="2759975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D:\Документы\Аттестация\Иванова АТТЕСТАЦИЯ\Сканированный материал Иванова\Справка пед. опыт\Отсканировано 12.02.2019 14-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16832"/>
            <a:ext cx="3148179" cy="4293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окументы\Аттестация\Иванова АТТЕСТАЦИЯ\Сканированный материал Иванова\Справка пед. опыт\Отсканировано 12.02.2019 14-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1" y="476672"/>
            <a:ext cx="3456384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="" xmlns:a16="http://schemas.microsoft.com/office/drawing/2014/main" id="{677EA37F-A039-4EAC-B233-11F83F160556}"/>
              </a:ext>
            </a:extLst>
          </p:cNvPr>
          <p:cNvSpPr txBox="1">
            <a:spLocks/>
          </p:cNvSpPr>
          <p:nvPr/>
        </p:nvSpPr>
        <p:spPr>
          <a:xfrm>
            <a:off x="1187624" y="404664"/>
            <a:ext cx="7488832" cy="57214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ПЕДАГОГИЧЕСКИЙ ОПЫТ </a:t>
            </a:r>
          </a:p>
          <a:p>
            <a:pPr algn="ctr">
              <a:buFont typeface="Arial" pitchFamily="34" charset="0"/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РОЛЬ ФОЛЬКЛОРА В ЖИЗНИ ДЕТЕЙ МЛАДШЕГО ДОШКОЛЬНОГО ВОЗРАСТА» </a:t>
            </a:r>
          </a:p>
          <a:p>
            <a:pPr algn="ctr">
              <a:buFont typeface="Arial" pitchFamily="34" charset="0"/>
              <a:buNone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ВОСПИТАТЕЛЯ  </a:t>
            </a:r>
            <a:b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СТРУКТУРНОГО ПОДРАЗДЕЛЕНИЯ </a:t>
            </a:r>
          </a:p>
          <a:p>
            <a:pPr algn="ctr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«ДЕТСКИЙ САД № 50  КОМБИНИРОВАННОГО ВИДА» </a:t>
            </a:r>
            <a:b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МБДОУ «ДЕТСКИЙ САД»РАДУГА»КОМБИНИРОВАННОГО ВИДА» </a:t>
            </a:r>
            <a:b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РУЗАЕВСКОГО МУНИЦИПАЛЬНОГО РАЙОНА 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ИВАНОВОЙ ВАЛЕНТИНЫ ВАСИЛЬЕВНЫ</a:t>
            </a:r>
          </a:p>
          <a:p>
            <a:pPr algn="ctr">
              <a:buFont typeface="Arial" pitchFamily="34" charset="0"/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 НА САЙТАХ:</a:t>
            </a:r>
          </a:p>
          <a:p>
            <a:pPr algn="ctr">
              <a:buFont typeface="Arial" pitchFamily="34" charset="0"/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http://ds50ruz.schoolrm.ru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"https://nsportal.r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/</a:t>
            </a: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valia.ivanova.1957@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mail.ru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817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1C6D0B-360D-4068-8885-E954B3EEB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634082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ПОРТФОЛИО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CE6D60F1-A0C7-4878-995C-0B898BDFD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899976"/>
            <a:ext cx="6966015" cy="55533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57261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05867"/>
      </a:hlink>
      <a:folHlink>
        <a:srgbClr val="31859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258</Words>
  <Application>Microsoft Office PowerPoint</Application>
  <PresentationFormat>Экран (4:3)</PresentationFormat>
  <Paragraphs>65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1_Тема Office</vt:lpstr>
      <vt:lpstr>Министерство Образования РМ</vt:lpstr>
      <vt:lpstr>ОБЩИЕ СЕДЕНИЯ</vt:lpstr>
      <vt:lpstr>Слайд 3</vt:lpstr>
      <vt:lpstr>Слайд 4</vt:lpstr>
      <vt:lpstr>Слайд 5</vt:lpstr>
      <vt:lpstr>Слайд 6</vt:lpstr>
      <vt:lpstr>Слайд 7</vt:lpstr>
      <vt:lpstr>Слайд 8</vt:lpstr>
      <vt:lpstr>СТРУКТУРА ПОРТФОЛИО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Alina</cp:lastModifiedBy>
  <cp:revision>15</cp:revision>
  <dcterms:created xsi:type="dcterms:W3CDTF">2014-05-31T12:00:25Z</dcterms:created>
  <dcterms:modified xsi:type="dcterms:W3CDTF">2019-02-26T21:32:34Z</dcterms:modified>
</cp:coreProperties>
</file>