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883246-DB77-4548-9746-01BA3E415CE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/>
          <a:lstStyle/>
          <a:p>
            <a:r>
              <a:rPr lang="ru-RU" dirty="0" smtClean="0"/>
              <a:t>Правила безопасного поведения на водоёмах.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929198"/>
            <a:ext cx="5720680" cy="1928802"/>
          </a:xfrm>
        </p:spPr>
        <p:txBody>
          <a:bodyPr/>
          <a:lstStyle/>
          <a:p>
            <a:pPr algn="r"/>
            <a:r>
              <a:rPr lang="ru-RU" sz="2400" dirty="0" smtClean="0"/>
              <a:t>Выполнил:</a:t>
            </a:r>
          </a:p>
          <a:p>
            <a:pPr algn="r"/>
            <a:r>
              <a:rPr lang="ru-RU" sz="2400" dirty="0" smtClean="0"/>
              <a:t>Воспитатели старшей группы №13</a:t>
            </a:r>
          </a:p>
          <a:p>
            <a:pPr algn="r"/>
            <a:r>
              <a:rPr lang="ru-RU" sz="2400" dirty="0" smtClean="0"/>
              <a:t>Суворова И.К.</a:t>
            </a:r>
          </a:p>
          <a:p>
            <a:pPr algn="r"/>
            <a:r>
              <a:rPr lang="ru-RU" sz="2400" dirty="0" smtClean="0"/>
              <a:t>Тайнова О.С.</a:t>
            </a:r>
          </a:p>
        </p:txBody>
      </p:sp>
      <p:pic>
        <p:nvPicPr>
          <p:cNvPr id="4" name="Picture 2" descr="http://akak.ru/recipes/pictures/000/004/817_big.jpg"/>
          <p:cNvPicPr>
            <a:picLocks noChangeAspect="1" noChangeArrowheads="1"/>
          </p:cNvPicPr>
          <p:nvPr/>
        </p:nvPicPr>
        <p:blipFill>
          <a:blip r:embed="rId2" cstate="print"/>
          <a:srcRect r="-3680" b="9836"/>
          <a:stretch>
            <a:fillRect/>
          </a:stretch>
        </p:blipFill>
        <p:spPr bwMode="auto">
          <a:xfrm>
            <a:off x="2339752" y="404664"/>
            <a:ext cx="4032448" cy="326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584176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ОКАЗАНИЕ ПОМОЩИ ТОНУЩЕМУ </a:t>
            </a:r>
            <a:r>
              <a:rPr lang="ru-RU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ЧЕЛОВЕКУ</a:t>
            </a:r>
            <a:r>
              <a:rPr lang="ru-RU" i="0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772400" cy="1152128"/>
          </a:xfrm>
        </p:spPr>
        <p:txBody>
          <a:bodyPr/>
          <a:lstStyle/>
          <a:p>
            <a:r>
              <a:rPr lang="ru-RU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Бросьте тонущему человеку плавающий предмет, ободрите его, позовите помощь.</a:t>
            </a:r>
            <a:endParaRPr lang="ru-RU" dirty="0"/>
          </a:p>
        </p:txBody>
      </p:sp>
      <p:pic>
        <p:nvPicPr>
          <p:cNvPr id="22532" name="Picture 4" descr="http://rostov-na-donu.freeadsin.ru/content/root/users/2012/20120402/u280019/images/201204/f20120402114956-12.6-1.jpg"/>
          <p:cNvPicPr>
            <a:picLocks noChangeAspect="1" noChangeArrowheads="1"/>
          </p:cNvPicPr>
          <p:nvPr/>
        </p:nvPicPr>
        <p:blipFill>
          <a:blip r:embed="rId2" cstate="print"/>
          <a:srcRect r="48980"/>
          <a:stretch>
            <a:fillRect/>
          </a:stretch>
        </p:blipFill>
        <p:spPr bwMode="auto">
          <a:xfrm>
            <a:off x="1331640" y="1988840"/>
            <a:ext cx="2376264" cy="41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bavun.ru/mainclass/photos/7/1/1363809251kbg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12373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3166120" cy="4896544"/>
          </a:xfrm>
        </p:spPr>
        <p:txBody>
          <a:bodyPr/>
          <a:lstStyle/>
          <a:p>
            <a:endParaRPr lang="ru-RU" sz="2800" i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тонущий не контролирует свои действия, подплывите к нему сзади и захватив его за голову, под руку, за волосы, буксируйте к берегу.</a:t>
            </a:r>
            <a:endParaRPr lang="ru-RU" sz="2800" dirty="0"/>
          </a:p>
        </p:txBody>
      </p:sp>
      <p:pic>
        <p:nvPicPr>
          <p:cNvPr id="24578" name="Picture 2" descr="http://tehlit.ru/1lib_norma_doc/4/4923/x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38437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ru-RU" sz="36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попадании жидкости в дыхательные пути: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3454152" cy="4114800"/>
          </a:xfrm>
        </p:spPr>
        <p:txBody>
          <a:bodyPr/>
          <a:lstStyle/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 пострадавшего животом на согнутое колено;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проведите очистку от слизи, слюны носовой полости и носоглотки;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сдавливания грудной клетки удалите воду, попавшую в дыхательные пути;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этого пострадавшего уложите на спину и при отсутствии дыхания или сердечной деятельности проведите искусственное дыхание и непрямой массаж сердца.</a:t>
            </a:r>
          </a:p>
          <a:p>
            <a:endParaRPr lang="ru-RU" dirty="0"/>
          </a:p>
        </p:txBody>
      </p:sp>
      <p:pic>
        <p:nvPicPr>
          <p:cNvPr id="25606" name="Picture 6" descr="http://doctor.kz/UserFiles/Image/article%202008/pomoh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324944" cy="198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zodchay.ru/publications/img/i%5B12650%5D(300x24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267798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осторожны на водоёмах =)</a:t>
            </a:r>
            <a:endParaRPr lang="ru-RU" dirty="0"/>
          </a:p>
        </p:txBody>
      </p:sp>
      <p:pic>
        <p:nvPicPr>
          <p:cNvPr id="26626" name="Picture 2" descr="http://f9.ifotki.info/org/16c0f25dc4cd446a39a8034322195bf92efb56109704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3938"/>
            <a:ext cx="6264696" cy="411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ru-RU" dirty="0" smtClean="0"/>
              <a:t>Необходимо помнить: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84784"/>
            <a:ext cx="8350696" cy="5184576"/>
          </a:xfrm>
        </p:spPr>
        <p:txBody>
          <a:bodyPr/>
          <a:lstStyle/>
          <a:p>
            <a:r>
              <a:rPr lang="ru-RU" i="0" dirty="0" smtClean="0"/>
              <a:t>К</a:t>
            </a:r>
            <a:r>
              <a:rPr lang="ru-RU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упаться </a:t>
            </a:r>
            <a:r>
              <a:rPr lang="ru-RU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только в разрешенных </a:t>
            </a:r>
            <a:r>
              <a:rPr lang="ru-RU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местах.</a:t>
            </a:r>
            <a:endParaRPr lang="ru-RU" dirty="0"/>
          </a:p>
        </p:txBody>
      </p:sp>
      <p:pic>
        <p:nvPicPr>
          <p:cNvPr id="13316" name="Picture 4" descr="http://republic.cap.ru/2002_11-12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2736576" cy="353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bezopasnost-detej.ru/images/2013/108-1-bezopasnost-leto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390335" cy="277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0696" cy="1143000"/>
          </a:xfrm>
        </p:spPr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нырять в незнакомых местах - на дне могут оказаться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стекло,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камни, коряги и др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dirty="0"/>
          </a:p>
        </p:txBody>
      </p:sp>
      <p:pic>
        <p:nvPicPr>
          <p:cNvPr id="15362" name="Picture 2" descr="http://umm4.com/wp-content/uploads/2012/05/bezopasnost-detej-na-vode-3.jpg"/>
          <p:cNvPicPr>
            <a:picLocks noChangeAspect="1" noChangeArrowheads="1"/>
          </p:cNvPicPr>
          <p:nvPr/>
        </p:nvPicPr>
        <p:blipFill>
          <a:blip r:embed="rId2" cstate="print"/>
          <a:srcRect b="6433"/>
          <a:stretch>
            <a:fillRect/>
          </a:stretch>
        </p:blipFill>
        <p:spPr bwMode="auto">
          <a:xfrm>
            <a:off x="2843808" y="1916832"/>
            <a:ext cx="35283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следует купаться в заболоченных местах и там, где есть водоросли или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тина.</a:t>
            </a:r>
            <a:endParaRPr lang="ru-RU" sz="3200" dirty="0"/>
          </a:p>
        </p:txBody>
      </p:sp>
      <p:pic>
        <p:nvPicPr>
          <p:cNvPr id="3" name="Picture 2" descr="http://bezopasnost-detej.ru/images/2013/108-4-bezopasnost-leto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5819800" cy="372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nn.by/image-cache/b8db2047e5c7558c6894c8815440bba6_w503_h331_q95.jpg"/>
          <p:cNvPicPr>
            <a:picLocks noChangeAspect="1" noChangeArrowheads="1"/>
          </p:cNvPicPr>
          <p:nvPr/>
        </p:nvPicPr>
        <p:blipFill>
          <a:blip r:embed="rId3" cstate="print"/>
          <a:srcRect l="18099" r="17273"/>
          <a:stretch>
            <a:fillRect/>
          </a:stretch>
        </p:blipFill>
        <p:spPr bwMode="auto">
          <a:xfrm>
            <a:off x="7020272" y="2060848"/>
            <a:ext cx="1800200" cy="1833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0696" cy="1143000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отплывайте далеко от берега на надувных </a:t>
            </a:r>
            <a:r>
              <a:rPr lang="ru-RU" sz="2400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плавсредствах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они могут оказаться неисправными, а это очень опасно даже для умеющих хорошо 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плавать.</a:t>
            </a:r>
            <a:endParaRPr lang="ru-RU" sz="2400" dirty="0"/>
          </a:p>
        </p:txBody>
      </p:sp>
      <p:pic>
        <p:nvPicPr>
          <p:cNvPr id="10242" name="Picture 2" descr="http://900igr.net/datai/obg/Povedenie-na-vode/0008-005-Osnovnye-pravila-bezopasnogo-povedenija-na-v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472608" cy="377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2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цепляться за лодки, залезать на знаки навигационного оборудования - бакены, буйки и т.д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2800" dirty="0"/>
          </a:p>
        </p:txBody>
      </p:sp>
      <p:pic>
        <p:nvPicPr>
          <p:cNvPr id="18434" name="Picture 2" descr="http://bezopasnost-detej.ru/images/2013/108-9-bezopasnost-leto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560840" cy="47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купаться в штормовую погоду или в местах сильного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прибоя.</a:t>
            </a:r>
            <a:endParaRPr lang="ru-RU" sz="3200" dirty="0"/>
          </a:p>
        </p:txBody>
      </p:sp>
      <p:pic>
        <p:nvPicPr>
          <p:cNvPr id="19458" name="Picture 2" descr="http://pravdaurfo.ru/sites/default/files/bel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096000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78688" cy="1275928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2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 попали в водоворот, наберите побольше воздуха, нырните и постарайтесь резко свернуть в сторону от 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него.</a:t>
            </a:r>
            <a:endParaRPr lang="ru-RU" dirty="0"/>
          </a:p>
        </p:txBody>
      </p:sp>
      <p:pic>
        <p:nvPicPr>
          <p:cNvPr id="20482" name="Picture 2" descr="http://g1.schoolnet.by/media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014209" cy="318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2664296" cy="5555704"/>
          </a:xfrm>
        </p:spPr>
        <p:txBody>
          <a:bodyPr/>
          <a:lstStyle/>
          <a:p>
            <a:r>
              <a:rPr lang="ru-RU" sz="2400" i="0" dirty="0" smtClean="0"/>
              <a:t>Е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сли 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Вас свело судорогой мышцы, ложитесь на спину и плывите к берегу, постарайтесь при этом растереть сведенные мышцы. Не стесняйтесь позвать на 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помощь.</a:t>
            </a:r>
            <a:endParaRPr lang="ru-RU" sz="2400" dirty="0"/>
          </a:p>
        </p:txBody>
      </p:sp>
      <p:pic>
        <p:nvPicPr>
          <p:cNvPr id="21506" name="Picture 2" descr="http://forumru.3dn.ru/_pu/0/35775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331236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170</TotalTime>
  <Words>225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голубой с кадратиками</vt:lpstr>
      <vt:lpstr>Правила безопасного поведения на водоёмах.  </vt:lpstr>
      <vt:lpstr>Необходимо помнить:</vt:lpstr>
      <vt:lpstr>Нельзя нырять в незнакомых местах - на дне могут оказаться стекло, камни, коряги и др.</vt:lpstr>
      <vt:lpstr>Не следует купаться в заболоченных местах и там, где есть водоросли или тина.</vt:lpstr>
      <vt:lpstr> Не отплывайте далеко от берега на надувных плавсредствах - они могут оказаться неисправными, а это очень опасно даже для умеющих хорошо плавать.</vt:lpstr>
      <vt:lpstr>Нельзя цепляться за лодки, залезать на знаки навигационного оборудования - бакены, буйки и т.д.</vt:lpstr>
      <vt:lpstr>Нельзя купаться в штормовую погоду или в местах сильного прибоя.</vt:lpstr>
      <vt:lpstr> Если вы попали в водоворот, наберите побольше воздуха, нырните и постарайтесь резко свернуть в сторону от него.</vt:lpstr>
      <vt:lpstr>Если у Вас свело судорогой мышцы, ложитесь на спину и плывите к берегу, постарайтесь при этом растереть сведенные мышцы. Не стесняйтесь позвать на помощь.</vt:lpstr>
      <vt:lpstr>ОКАЗАНИЕ ПОМОЩИ ТОНУЩЕМУ ЧЕЛОВЕКУ.</vt:lpstr>
      <vt:lpstr>Слайд 11</vt:lpstr>
      <vt:lpstr>Слайд 12</vt:lpstr>
      <vt:lpstr>При попадании жидкости в дыхательные пути:</vt:lpstr>
      <vt:lpstr>Будьте осторожны на водоёмах =)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Тайнова, Суворова</dc:creator>
  <cp:lastModifiedBy>Метод2</cp:lastModifiedBy>
  <cp:revision>20</cp:revision>
  <dcterms:created xsi:type="dcterms:W3CDTF">2013-12-08T14:15:51Z</dcterms:created>
  <dcterms:modified xsi:type="dcterms:W3CDTF">2020-05-18T13:36:53Z</dcterms:modified>
</cp:coreProperties>
</file>