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Relationship Id="rId4" Type="http://schemas.openxmlformats.org/officeDocument/2006/relationships/image" Target="../media/image20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image" Target="../media/image21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Relationship Id="rId4" Type="http://schemas.openxmlformats.org/officeDocument/2006/relationships/image" Target="../media/image20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F05CAE-B54B-4287-A43B-7D1E617E3F93}" type="doc">
      <dgm:prSet loTypeId="urn:microsoft.com/office/officeart/2005/8/layout/hierarchy3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AFFCFF-FCA1-452A-A2A6-EF0DF65B46DB}">
      <dgm:prSet/>
      <dgm:spPr/>
      <dgm:t>
        <a:bodyPr/>
        <a:lstStyle/>
        <a:p>
          <a:pPr rtl="0"/>
          <a:r>
            <a:rPr lang="ru-RU" b="1" i="1" dirty="0" smtClean="0"/>
            <a:t>Цель:</a:t>
          </a:r>
          <a:r>
            <a:rPr lang="ru-RU" dirty="0" smtClean="0"/>
            <a:t> </a:t>
          </a:r>
          <a:endParaRPr lang="ru-RU" dirty="0"/>
        </a:p>
      </dgm:t>
    </dgm:pt>
    <dgm:pt modelId="{3C80E9E1-B371-4A76-8C84-EC7DFDC3338E}" type="parTrans" cxnId="{11B93D93-4099-4266-9CC4-277508761DF3}">
      <dgm:prSet/>
      <dgm:spPr/>
      <dgm:t>
        <a:bodyPr/>
        <a:lstStyle/>
        <a:p>
          <a:endParaRPr lang="ru-RU"/>
        </a:p>
      </dgm:t>
    </dgm:pt>
    <dgm:pt modelId="{2FFD211E-E551-4E64-9C10-7E8E1F94E779}" type="sibTrans" cxnId="{11B93D93-4099-4266-9CC4-277508761DF3}">
      <dgm:prSet/>
      <dgm:spPr/>
      <dgm:t>
        <a:bodyPr/>
        <a:lstStyle/>
        <a:p>
          <a:endParaRPr lang="ru-RU"/>
        </a:p>
      </dgm:t>
    </dgm:pt>
    <dgm:pt modelId="{15A53B71-7C40-4BB7-8198-58C91E6953B7}">
      <dgm:prSet/>
      <dgm:spPr/>
      <dgm:t>
        <a:bodyPr/>
        <a:lstStyle/>
        <a:p>
          <a:pPr rtl="0"/>
          <a:r>
            <a:rPr lang="ru-RU" b="1" i="1" smtClean="0"/>
            <a:t>Задачи:</a:t>
          </a:r>
          <a:r>
            <a:rPr lang="ru-RU" smtClean="0"/>
            <a:t> </a:t>
          </a:r>
          <a:endParaRPr lang="ru-RU"/>
        </a:p>
      </dgm:t>
    </dgm:pt>
    <dgm:pt modelId="{FD0C48C8-A8D5-4A66-9D43-57FD9A4726F9}" type="parTrans" cxnId="{4C12C41A-8E1B-4628-B96E-ACCE355CF10C}">
      <dgm:prSet/>
      <dgm:spPr/>
      <dgm:t>
        <a:bodyPr/>
        <a:lstStyle/>
        <a:p>
          <a:endParaRPr lang="ru-RU"/>
        </a:p>
      </dgm:t>
    </dgm:pt>
    <dgm:pt modelId="{6E86294F-2DFF-4B00-A3BD-CAC4D8F65E51}" type="sibTrans" cxnId="{4C12C41A-8E1B-4628-B96E-ACCE355CF10C}">
      <dgm:prSet/>
      <dgm:spPr/>
      <dgm:t>
        <a:bodyPr/>
        <a:lstStyle/>
        <a:p>
          <a:endParaRPr lang="ru-RU"/>
        </a:p>
      </dgm:t>
    </dgm:pt>
    <dgm:pt modelId="{180F8760-DC15-4FEF-B0BA-8728A25C98A7}">
      <dgm:prSet/>
      <dgm:spPr/>
      <dgm:t>
        <a:bodyPr/>
        <a:lstStyle/>
        <a:p>
          <a:pPr rtl="0"/>
          <a:r>
            <a:rPr lang="ru-RU" dirty="0" smtClean="0"/>
            <a:t>сформировать общее настроение оптимистической тональности, настрой на «психологическую волну»;</a:t>
          </a:r>
          <a:endParaRPr lang="ru-RU" dirty="0"/>
        </a:p>
      </dgm:t>
    </dgm:pt>
    <dgm:pt modelId="{3769579E-C3CA-48AF-B7AC-724C3DD41EED}" type="parTrans" cxnId="{35F1C1BD-DC5F-49C7-B59B-337252726FE6}">
      <dgm:prSet/>
      <dgm:spPr/>
      <dgm:t>
        <a:bodyPr/>
        <a:lstStyle/>
        <a:p>
          <a:endParaRPr lang="ru-RU"/>
        </a:p>
      </dgm:t>
    </dgm:pt>
    <dgm:pt modelId="{E87176A4-61A4-40AF-BA10-A3BBC5E4C180}" type="sibTrans" cxnId="{35F1C1BD-DC5F-49C7-B59B-337252726FE6}">
      <dgm:prSet/>
      <dgm:spPr/>
      <dgm:t>
        <a:bodyPr/>
        <a:lstStyle/>
        <a:p>
          <a:endParaRPr lang="ru-RU"/>
        </a:p>
      </dgm:t>
    </dgm:pt>
    <dgm:pt modelId="{89DBB45D-1824-437E-8D67-962CFE7B4DAB}">
      <dgm:prSet/>
      <dgm:spPr/>
      <dgm:t>
        <a:bodyPr/>
        <a:lstStyle/>
        <a:p>
          <a:pPr rtl="0"/>
          <a:r>
            <a:rPr lang="ru-RU" dirty="0" smtClean="0"/>
            <a:t>стимулирование интереса к психологическим знаниям и работе психолога у родителей и сотрудников сада;</a:t>
          </a:r>
          <a:endParaRPr lang="ru-RU" dirty="0"/>
        </a:p>
      </dgm:t>
    </dgm:pt>
    <dgm:pt modelId="{157BDE5F-3C7C-49A5-AACC-2B3FD5FD0490}" type="parTrans" cxnId="{775ED068-EDF3-4F36-B857-91E266FFEB41}">
      <dgm:prSet/>
      <dgm:spPr/>
      <dgm:t>
        <a:bodyPr/>
        <a:lstStyle/>
        <a:p>
          <a:endParaRPr lang="ru-RU"/>
        </a:p>
      </dgm:t>
    </dgm:pt>
    <dgm:pt modelId="{0F3CAB10-0D0F-46EE-A039-6F1456851D41}" type="sibTrans" cxnId="{775ED068-EDF3-4F36-B857-91E266FFEB41}">
      <dgm:prSet/>
      <dgm:spPr/>
      <dgm:t>
        <a:bodyPr/>
        <a:lstStyle/>
        <a:p>
          <a:endParaRPr lang="ru-RU"/>
        </a:p>
      </dgm:t>
    </dgm:pt>
    <dgm:pt modelId="{12D54819-61F3-4C20-A5B0-EF675801FDD8}">
      <dgm:prSet/>
      <dgm:spPr/>
      <dgm:t>
        <a:bodyPr/>
        <a:lstStyle/>
        <a:p>
          <a:pPr rtl="0"/>
          <a:r>
            <a:rPr lang="ru-RU" dirty="0" smtClean="0"/>
            <a:t>сохранение и укрепление эмоционального благополучия воспитанников.</a:t>
          </a:r>
          <a:endParaRPr lang="ru-RU" dirty="0"/>
        </a:p>
      </dgm:t>
    </dgm:pt>
    <dgm:pt modelId="{2E72720C-0625-458B-B1EF-B3E809775EF3}" type="parTrans" cxnId="{B5E5F6E5-8D49-49BC-B481-EE3920898276}">
      <dgm:prSet/>
      <dgm:spPr/>
      <dgm:t>
        <a:bodyPr/>
        <a:lstStyle/>
        <a:p>
          <a:endParaRPr lang="ru-RU"/>
        </a:p>
      </dgm:t>
    </dgm:pt>
    <dgm:pt modelId="{72D8F6B8-1D65-4E90-AE9B-179A98671DCA}" type="sibTrans" cxnId="{B5E5F6E5-8D49-49BC-B481-EE3920898276}">
      <dgm:prSet/>
      <dgm:spPr/>
      <dgm:t>
        <a:bodyPr/>
        <a:lstStyle/>
        <a:p>
          <a:endParaRPr lang="ru-RU"/>
        </a:p>
      </dgm:t>
    </dgm:pt>
    <dgm:pt modelId="{3ACD7697-C2C8-4692-9C37-D5ADA726B994}">
      <dgm:prSet/>
      <dgm:spPr/>
      <dgm:t>
        <a:bodyPr/>
        <a:lstStyle/>
        <a:p>
          <a:pPr rtl="0"/>
          <a:r>
            <a:rPr lang="ru-RU" dirty="0" smtClean="0"/>
            <a:t> Создание благоприятного психологического климата в детском саду.</a:t>
          </a:r>
          <a:endParaRPr lang="ru-RU" dirty="0"/>
        </a:p>
      </dgm:t>
    </dgm:pt>
    <dgm:pt modelId="{4D9A7CE7-6775-4304-8DAE-3CF50A27A280}" type="parTrans" cxnId="{43192C28-3D9B-4AFC-A7DC-2BEBD90365CF}">
      <dgm:prSet/>
      <dgm:spPr/>
      <dgm:t>
        <a:bodyPr/>
        <a:lstStyle/>
        <a:p>
          <a:endParaRPr lang="ru-RU"/>
        </a:p>
      </dgm:t>
    </dgm:pt>
    <dgm:pt modelId="{DFA0E035-8775-49A2-A0F2-DE8AF8312EB5}" type="sibTrans" cxnId="{43192C28-3D9B-4AFC-A7DC-2BEBD90365CF}">
      <dgm:prSet/>
      <dgm:spPr/>
      <dgm:t>
        <a:bodyPr/>
        <a:lstStyle/>
        <a:p>
          <a:endParaRPr lang="ru-RU"/>
        </a:p>
      </dgm:t>
    </dgm:pt>
    <dgm:pt modelId="{E989C063-8BFA-4F73-A03C-8652B2E96FEC}" type="pres">
      <dgm:prSet presAssocID="{ADF05CAE-B54B-4287-A43B-7D1E617E3F9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F40296-B611-4DD8-9B51-A431B1A728E1}" type="pres">
      <dgm:prSet presAssocID="{BAAFFCFF-FCA1-452A-A2A6-EF0DF65B46DB}" presName="root" presStyleCnt="0"/>
      <dgm:spPr/>
    </dgm:pt>
    <dgm:pt modelId="{8E59E96E-36A5-4A79-9387-E5D79593F7B3}" type="pres">
      <dgm:prSet presAssocID="{BAAFFCFF-FCA1-452A-A2A6-EF0DF65B46DB}" presName="rootComposite" presStyleCnt="0"/>
      <dgm:spPr/>
    </dgm:pt>
    <dgm:pt modelId="{B0B572CC-DE3A-4D50-B012-181927E4B15E}" type="pres">
      <dgm:prSet presAssocID="{BAAFFCFF-FCA1-452A-A2A6-EF0DF65B46DB}" presName="rootText" presStyleLbl="node1" presStyleIdx="0" presStyleCnt="2"/>
      <dgm:spPr/>
      <dgm:t>
        <a:bodyPr/>
        <a:lstStyle/>
        <a:p>
          <a:endParaRPr lang="ru-RU"/>
        </a:p>
      </dgm:t>
    </dgm:pt>
    <dgm:pt modelId="{72FF8D1E-DE6A-46D6-9B79-B7AEE239863A}" type="pres">
      <dgm:prSet presAssocID="{BAAFFCFF-FCA1-452A-A2A6-EF0DF65B46DB}" presName="rootConnector" presStyleLbl="node1" presStyleIdx="0" presStyleCnt="2"/>
      <dgm:spPr/>
      <dgm:t>
        <a:bodyPr/>
        <a:lstStyle/>
        <a:p>
          <a:endParaRPr lang="ru-RU"/>
        </a:p>
      </dgm:t>
    </dgm:pt>
    <dgm:pt modelId="{2D08273D-8641-457B-BA03-6BE3DAF04029}" type="pres">
      <dgm:prSet presAssocID="{BAAFFCFF-FCA1-452A-A2A6-EF0DF65B46DB}" presName="childShape" presStyleCnt="0"/>
      <dgm:spPr/>
    </dgm:pt>
    <dgm:pt modelId="{DF7BD622-A093-47E2-8546-B204B408CC9F}" type="pres">
      <dgm:prSet presAssocID="{4D9A7CE7-6775-4304-8DAE-3CF50A27A280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882D1AA-B323-4794-B49C-B2DB04AB576A}" type="pres">
      <dgm:prSet presAssocID="{3ACD7697-C2C8-4692-9C37-D5ADA726B99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46A5A-D8B8-4BBE-87C9-ACD3CB9DE343}" type="pres">
      <dgm:prSet presAssocID="{15A53B71-7C40-4BB7-8198-58C91E6953B7}" presName="root" presStyleCnt="0"/>
      <dgm:spPr/>
    </dgm:pt>
    <dgm:pt modelId="{1FFA62A8-F1E7-48E9-AAF2-7C949A1EFF8D}" type="pres">
      <dgm:prSet presAssocID="{15A53B71-7C40-4BB7-8198-58C91E6953B7}" presName="rootComposite" presStyleCnt="0"/>
      <dgm:spPr/>
    </dgm:pt>
    <dgm:pt modelId="{ABF85AEB-0880-49B4-8AD0-CE760409D3E5}" type="pres">
      <dgm:prSet presAssocID="{15A53B71-7C40-4BB7-8198-58C91E6953B7}" presName="rootText" presStyleLbl="node1" presStyleIdx="1" presStyleCnt="2"/>
      <dgm:spPr/>
      <dgm:t>
        <a:bodyPr/>
        <a:lstStyle/>
        <a:p>
          <a:endParaRPr lang="ru-RU"/>
        </a:p>
      </dgm:t>
    </dgm:pt>
    <dgm:pt modelId="{63F05791-D02C-4E19-86E9-C9BB95D55839}" type="pres">
      <dgm:prSet presAssocID="{15A53B71-7C40-4BB7-8198-58C91E6953B7}" presName="rootConnector" presStyleLbl="node1" presStyleIdx="1" presStyleCnt="2"/>
      <dgm:spPr/>
      <dgm:t>
        <a:bodyPr/>
        <a:lstStyle/>
        <a:p>
          <a:endParaRPr lang="ru-RU"/>
        </a:p>
      </dgm:t>
    </dgm:pt>
    <dgm:pt modelId="{8338F6DE-43BB-4953-B98C-82E9FD397CDE}" type="pres">
      <dgm:prSet presAssocID="{15A53B71-7C40-4BB7-8198-58C91E6953B7}" presName="childShape" presStyleCnt="0"/>
      <dgm:spPr/>
    </dgm:pt>
    <dgm:pt modelId="{E6A0520D-2606-4F7B-9CF5-7F417E8880A9}" type="pres">
      <dgm:prSet presAssocID="{3769579E-C3CA-48AF-B7AC-724C3DD41EED}" presName="Name13" presStyleLbl="parChTrans1D2" presStyleIdx="1" presStyleCnt="4"/>
      <dgm:spPr/>
      <dgm:t>
        <a:bodyPr/>
        <a:lstStyle/>
        <a:p>
          <a:endParaRPr lang="ru-RU"/>
        </a:p>
      </dgm:t>
    </dgm:pt>
    <dgm:pt modelId="{90EFCB7A-B7F7-4D37-A12E-CBE83AECB775}" type="pres">
      <dgm:prSet presAssocID="{180F8760-DC15-4FEF-B0BA-8728A25C98A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A1FC1-E769-428E-B745-578840DF9F92}" type="pres">
      <dgm:prSet presAssocID="{157BDE5F-3C7C-49A5-AACC-2B3FD5FD049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6FC4295-5319-4F9E-A6C1-BE881904F260}" type="pres">
      <dgm:prSet presAssocID="{89DBB45D-1824-437E-8D67-962CFE7B4DAB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EBE5C-3EDC-4A4B-AC40-6CF90AE931A0}" type="pres">
      <dgm:prSet presAssocID="{2E72720C-0625-458B-B1EF-B3E809775EF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A375D6F-CDC1-4056-81B2-F438E1DD7C50}" type="pres">
      <dgm:prSet presAssocID="{12D54819-61F3-4C20-A5B0-EF675801FDD8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B918B3-5E38-45FB-80B5-FD8EED200BFE}" type="presOf" srcId="{4D9A7CE7-6775-4304-8DAE-3CF50A27A280}" destId="{DF7BD622-A093-47E2-8546-B204B408CC9F}" srcOrd="0" destOrd="0" presId="urn:microsoft.com/office/officeart/2005/8/layout/hierarchy3"/>
    <dgm:cxn modelId="{4C12C41A-8E1B-4628-B96E-ACCE355CF10C}" srcId="{ADF05CAE-B54B-4287-A43B-7D1E617E3F93}" destId="{15A53B71-7C40-4BB7-8198-58C91E6953B7}" srcOrd="1" destOrd="0" parTransId="{FD0C48C8-A8D5-4A66-9D43-57FD9A4726F9}" sibTransId="{6E86294F-2DFF-4B00-A3BD-CAC4D8F65E51}"/>
    <dgm:cxn modelId="{10C13949-1305-4A78-ABF1-2DCE6A726135}" type="presOf" srcId="{157BDE5F-3C7C-49A5-AACC-2B3FD5FD0490}" destId="{B4BA1FC1-E769-428E-B745-578840DF9F92}" srcOrd="0" destOrd="0" presId="urn:microsoft.com/office/officeart/2005/8/layout/hierarchy3"/>
    <dgm:cxn modelId="{2933F8CA-0CCE-4B0C-8468-6998A74A5657}" type="presOf" srcId="{15A53B71-7C40-4BB7-8198-58C91E6953B7}" destId="{63F05791-D02C-4E19-86E9-C9BB95D55839}" srcOrd="1" destOrd="0" presId="urn:microsoft.com/office/officeart/2005/8/layout/hierarchy3"/>
    <dgm:cxn modelId="{6FC5785E-1AB0-47F4-85D0-69F23835CE4E}" type="presOf" srcId="{180F8760-DC15-4FEF-B0BA-8728A25C98A7}" destId="{90EFCB7A-B7F7-4D37-A12E-CBE83AECB775}" srcOrd="0" destOrd="0" presId="urn:microsoft.com/office/officeart/2005/8/layout/hierarchy3"/>
    <dgm:cxn modelId="{B5067276-96B4-4695-8B46-B350C4315015}" type="presOf" srcId="{ADF05CAE-B54B-4287-A43B-7D1E617E3F93}" destId="{E989C063-8BFA-4F73-A03C-8652B2E96FEC}" srcOrd="0" destOrd="0" presId="urn:microsoft.com/office/officeart/2005/8/layout/hierarchy3"/>
    <dgm:cxn modelId="{A25DADA6-C2FC-47C3-9053-22FC1ED88576}" type="presOf" srcId="{12D54819-61F3-4C20-A5B0-EF675801FDD8}" destId="{FA375D6F-CDC1-4056-81B2-F438E1DD7C50}" srcOrd="0" destOrd="0" presId="urn:microsoft.com/office/officeart/2005/8/layout/hierarchy3"/>
    <dgm:cxn modelId="{775ED068-EDF3-4F36-B857-91E266FFEB41}" srcId="{15A53B71-7C40-4BB7-8198-58C91E6953B7}" destId="{89DBB45D-1824-437E-8D67-962CFE7B4DAB}" srcOrd="1" destOrd="0" parTransId="{157BDE5F-3C7C-49A5-AACC-2B3FD5FD0490}" sibTransId="{0F3CAB10-0D0F-46EE-A039-6F1456851D41}"/>
    <dgm:cxn modelId="{6DBA8D83-020C-46A7-9DE3-779CB2E305B2}" type="presOf" srcId="{BAAFFCFF-FCA1-452A-A2A6-EF0DF65B46DB}" destId="{72FF8D1E-DE6A-46D6-9B79-B7AEE239863A}" srcOrd="1" destOrd="0" presId="urn:microsoft.com/office/officeart/2005/8/layout/hierarchy3"/>
    <dgm:cxn modelId="{B5E5F6E5-8D49-49BC-B481-EE3920898276}" srcId="{15A53B71-7C40-4BB7-8198-58C91E6953B7}" destId="{12D54819-61F3-4C20-A5B0-EF675801FDD8}" srcOrd="2" destOrd="0" parTransId="{2E72720C-0625-458B-B1EF-B3E809775EF3}" sibTransId="{72D8F6B8-1D65-4E90-AE9B-179A98671DCA}"/>
    <dgm:cxn modelId="{9A8B8DCF-017A-4FFE-B581-3FC71C3D53CE}" type="presOf" srcId="{89DBB45D-1824-437E-8D67-962CFE7B4DAB}" destId="{C6FC4295-5319-4F9E-A6C1-BE881904F260}" srcOrd="0" destOrd="0" presId="urn:microsoft.com/office/officeart/2005/8/layout/hierarchy3"/>
    <dgm:cxn modelId="{11B93D93-4099-4266-9CC4-277508761DF3}" srcId="{ADF05CAE-B54B-4287-A43B-7D1E617E3F93}" destId="{BAAFFCFF-FCA1-452A-A2A6-EF0DF65B46DB}" srcOrd="0" destOrd="0" parTransId="{3C80E9E1-B371-4A76-8C84-EC7DFDC3338E}" sibTransId="{2FFD211E-E551-4E64-9C10-7E8E1F94E779}"/>
    <dgm:cxn modelId="{55336F26-014F-4ED4-888F-BD0BE6A15C30}" type="presOf" srcId="{15A53B71-7C40-4BB7-8198-58C91E6953B7}" destId="{ABF85AEB-0880-49B4-8AD0-CE760409D3E5}" srcOrd="0" destOrd="0" presId="urn:microsoft.com/office/officeart/2005/8/layout/hierarchy3"/>
    <dgm:cxn modelId="{EBBFB229-7073-4D0A-A41F-029E0D49A552}" type="presOf" srcId="{3769579E-C3CA-48AF-B7AC-724C3DD41EED}" destId="{E6A0520D-2606-4F7B-9CF5-7F417E8880A9}" srcOrd="0" destOrd="0" presId="urn:microsoft.com/office/officeart/2005/8/layout/hierarchy3"/>
    <dgm:cxn modelId="{13C05F79-7995-4A78-8AA5-D6037A0C4778}" type="presOf" srcId="{3ACD7697-C2C8-4692-9C37-D5ADA726B994}" destId="{8882D1AA-B323-4794-B49C-B2DB04AB576A}" srcOrd="0" destOrd="0" presId="urn:microsoft.com/office/officeart/2005/8/layout/hierarchy3"/>
    <dgm:cxn modelId="{43192C28-3D9B-4AFC-A7DC-2BEBD90365CF}" srcId="{BAAFFCFF-FCA1-452A-A2A6-EF0DF65B46DB}" destId="{3ACD7697-C2C8-4692-9C37-D5ADA726B994}" srcOrd="0" destOrd="0" parTransId="{4D9A7CE7-6775-4304-8DAE-3CF50A27A280}" sibTransId="{DFA0E035-8775-49A2-A0F2-DE8AF8312EB5}"/>
    <dgm:cxn modelId="{FBCD94B9-144A-41A1-A23A-12A4C5B06C21}" type="presOf" srcId="{2E72720C-0625-458B-B1EF-B3E809775EF3}" destId="{3FFEBE5C-3EDC-4A4B-AC40-6CF90AE931A0}" srcOrd="0" destOrd="0" presId="urn:microsoft.com/office/officeart/2005/8/layout/hierarchy3"/>
    <dgm:cxn modelId="{8D15CA99-162A-4DAD-B5B4-EB0F16C5CE9A}" type="presOf" srcId="{BAAFFCFF-FCA1-452A-A2A6-EF0DF65B46DB}" destId="{B0B572CC-DE3A-4D50-B012-181927E4B15E}" srcOrd="0" destOrd="0" presId="urn:microsoft.com/office/officeart/2005/8/layout/hierarchy3"/>
    <dgm:cxn modelId="{35F1C1BD-DC5F-49C7-B59B-337252726FE6}" srcId="{15A53B71-7C40-4BB7-8198-58C91E6953B7}" destId="{180F8760-DC15-4FEF-B0BA-8728A25C98A7}" srcOrd="0" destOrd="0" parTransId="{3769579E-C3CA-48AF-B7AC-724C3DD41EED}" sibTransId="{E87176A4-61A4-40AF-BA10-A3BBC5E4C180}"/>
    <dgm:cxn modelId="{FA6E5949-FDBE-4CFB-9E03-9824906D2D56}" type="presParOf" srcId="{E989C063-8BFA-4F73-A03C-8652B2E96FEC}" destId="{71F40296-B611-4DD8-9B51-A431B1A728E1}" srcOrd="0" destOrd="0" presId="urn:microsoft.com/office/officeart/2005/8/layout/hierarchy3"/>
    <dgm:cxn modelId="{D436AFCF-409E-4795-8014-3EE36393D2A1}" type="presParOf" srcId="{71F40296-B611-4DD8-9B51-A431B1A728E1}" destId="{8E59E96E-36A5-4A79-9387-E5D79593F7B3}" srcOrd="0" destOrd="0" presId="urn:microsoft.com/office/officeart/2005/8/layout/hierarchy3"/>
    <dgm:cxn modelId="{7C9BB7FA-4671-4A95-B069-163EBBCCAAF8}" type="presParOf" srcId="{8E59E96E-36A5-4A79-9387-E5D79593F7B3}" destId="{B0B572CC-DE3A-4D50-B012-181927E4B15E}" srcOrd="0" destOrd="0" presId="urn:microsoft.com/office/officeart/2005/8/layout/hierarchy3"/>
    <dgm:cxn modelId="{0F6E7804-A507-42FD-A4C5-648FFFD4B5EF}" type="presParOf" srcId="{8E59E96E-36A5-4A79-9387-E5D79593F7B3}" destId="{72FF8D1E-DE6A-46D6-9B79-B7AEE239863A}" srcOrd="1" destOrd="0" presId="urn:microsoft.com/office/officeart/2005/8/layout/hierarchy3"/>
    <dgm:cxn modelId="{3CE4DE11-FCB1-4187-BA85-E2C97238C83F}" type="presParOf" srcId="{71F40296-B611-4DD8-9B51-A431B1A728E1}" destId="{2D08273D-8641-457B-BA03-6BE3DAF04029}" srcOrd="1" destOrd="0" presId="urn:microsoft.com/office/officeart/2005/8/layout/hierarchy3"/>
    <dgm:cxn modelId="{AABA1926-EC28-4781-B529-C009BA573C3F}" type="presParOf" srcId="{2D08273D-8641-457B-BA03-6BE3DAF04029}" destId="{DF7BD622-A093-47E2-8546-B204B408CC9F}" srcOrd="0" destOrd="0" presId="urn:microsoft.com/office/officeart/2005/8/layout/hierarchy3"/>
    <dgm:cxn modelId="{3C45A977-BF1C-45C2-B762-CAE364A053DB}" type="presParOf" srcId="{2D08273D-8641-457B-BA03-6BE3DAF04029}" destId="{8882D1AA-B323-4794-B49C-B2DB04AB576A}" srcOrd="1" destOrd="0" presId="urn:microsoft.com/office/officeart/2005/8/layout/hierarchy3"/>
    <dgm:cxn modelId="{03C6734F-AE50-4AD4-BE61-2FE416F8FC5E}" type="presParOf" srcId="{E989C063-8BFA-4F73-A03C-8652B2E96FEC}" destId="{4E446A5A-D8B8-4BBE-87C9-ACD3CB9DE343}" srcOrd="1" destOrd="0" presId="urn:microsoft.com/office/officeart/2005/8/layout/hierarchy3"/>
    <dgm:cxn modelId="{91ED15F8-C5D8-46C5-8096-173546A9A747}" type="presParOf" srcId="{4E446A5A-D8B8-4BBE-87C9-ACD3CB9DE343}" destId="{1FFA62A8-F1E7-48E9-AAF2-7C949A1EFF8D}" srcOrd="0" destOrd="0" presId="urn:microsoft.com/office/officeart/2005/8/layout/hierarchy3"/>
    <dgm:cxn modelId="{10E899C4-F844-4B9D-9D28-2A51ED4635D7}" type="presParOf" srcId="{1FFA62A8-F1E7-48E9-AAF2-7C949A1EFF8D}" destId="{ABF85AEB-0880-49B4-8AD0-CE760409D3E5}" srcOrd="0" destOrd="0" presId="urn:microsoft.com/office/officeart/2005/8/layout/hierarchy3"/>
    <dgm:cxn modelId="{7C2ED33E-51F1-45C4-B753-E44737C8751E}" type="presParOf" srcId="{1FFA62A8-F1E7-48E9-AAF2-7C949A1EFF8D}" destId="{63F05791-D02C-4E19-86E9-C9BB95D55839}" srcOrd="1" destOrd="0" presId="urn:microsoft.com/office/officeart/2005/8/layout/hierarchy3"/>
    <dgm:cxn modelId="{54BD2526-A4A1-43A1-9533-757504A373B4}" type="presParOf" srcId="{4E446A5A-D8B8-4BBE-87C9-ACD3CB9DE343}" destId="{8338F6DE-43BB-4953-B98C-82E9FD397CDE}" srcOrd="1" destOrd="0" presId="urn:microsoft.com/office/officeart/2005/8/layout/hierarchy3"/>
    <dgm:cxn modelId="{F6E88B44-506E-42E9-A55D-03E014C63DD8}" type="presParOf" srcId="{8338F6DE-43BB-4953-B98C-82E9FD397CDE}" destId="{E6A0520D-2606-4F7B-9CF5-7F417E8880A9}" srcOrd="0" destOrd="0" presId="urn:microsoft.com/office/officeart/2005/8/layout/hierarchy3"/>
    <dgm:cxn modelId="{860F514F-8BA3-48CB-8418-7503D290864C}" type="presParOf" srcId="{8338F6DE-43BB-4953-B98C-82E9FD397CDE}" destId="{90EFCB7A-B7F7-4D37-A12E-CBE83AECB775}" srcOrd="1" destOrd="0" presId="urn:microsoft.com/office/officeart/2005/8/layout/hierarchy3"/>
    <dgm:cxn modelId="{7D5F5ACE-8405-4878-B573-FED001BBE978}" type="presParOf" srcId="{8338F6DE-43BB-4953-B98C-82E9FD397CDE}" destId="{B4BA1FC1-E769-428E-B745-578840DF9F92}" srcOrd="2" destOrd="0" presId="urn:microsoft.com/office/officeart/2005/8/layout/hierarchy3"/>
    <dgm:cxn modelId="{AF56237F-810C-44DE-8026-D2F8027A2E70}" type="presParOf" srcId="{8338F6DE-43BB-4953-B98C-82E9FD397CDE}" destId="{C6FC4295-5319-4F9E-A6C1-BE881904F260}" srcOrd="3" destOrd="0" presId="urn:microsoft.com/office/officeart/2005/8/layout/hierarchy3"/>
    <dgm:cxn modelId="{9D82F610-F393-4C42-A99C-46536C4AE5E5}" type="presParOf" srcId="{8338F6DE-43BB-4953-B98C-82E9FD397CDE}" destId="{3FFEBE5C-3EDC-4A4B-AC40-6CF90AE931A0}" srcOrd="4" destOrd="0" presId="urn:microsoft.com/office/officeart/2005/8/layout/hierarchy3"/>
    <dgm:cxn modelId="{725AA89C-27B2-4757-B356-2169A9EF2AA4}" type="presParOf" srcId="{8338F6DE-43BB-4953-B98C-82E9FD397CDE}" destId="{FA375D6F-CDC1-4056-81B2-F438E1DD7C5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9A6378-A9AF-4149-B87A-F0D82273764B}" type="doc">
      <dgm:prSet loTypeId="urn:microsoft.com/office/officeart/2005/8/layout/target3" loCatId="relationship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DD49A6BD-44C3-464B-B3B8-CE2A2AB2FFFC}">
      <dgm:prSet custT="1"/>
      <dgm:spPr/>
      <dgm:t>
        <a:bodyPr/>
        <a:lstStyle/>
        <a:p>
          <a:pPr rtl="0"/>
          <a:r>
            <a:rPr lang="ru-RU" sz="1400" dirty="0" smtClean="0"/>
            <a:t>В работу были включены дети и родители старшей и подготовительной группы, а также педагоги. </a:t>
          </a:r>
          <a:endParaRPr lang="ru-RU" sz="1400" dirty="0"/>
        </a:p>
      </dgm:t>
    </dgm:pt>
    <dgm:pt modelId="{F626DCFD-FE2C-4F14-A924-8611957B289A}" type="parTrans" cxnId="{DD6E3958-A710-4924-97E1-5FB4AEAB6EA1}">
      <dgm:prSet/>
      <dgm:spPr/>
      <dgm:t>
        <a:bodyPr/>
        <a:lstStyle/>
        <a:p>
          <a:endParaRPr lang="ru-RU"/>
        </a:p>
      </dgm:t>
    </dgm:pt>
    <dgm:pt modelId="{69221447-FAC0-4B32-AD09-E1C4512835D4}" type="sibTrans" cxnId="{DD6E3958-A710-4924-97E1-5FB4AEAB6EA1}">
      <dgm:prSet/>
      <dgm:spPr/>
      <dgm:t>
        <a:bodyPr/>
        <a:lstStyle/>
        <a:p>
          <a:endParaRPr lang="ru-RU"/>
        </a:p>
      </dgm:t>
    </dgm:pt>
    <dgm:pt modelId="{FEE0F1DA-EC9D-4340-8B84-217D906E68C9}">
      <dgm:prSet custT="1"/>
      <dgm:spPr/>
      <dgm:t>
        <a:bodyPr/>
        <a:lstStyle/>
        <a:p>
          <a:pPr rtl="0"/>
          <a:r>
            <a:rPr lang="ru-RU" sz="1400" dirty="0" smtClean="0"/>
            <a:t>Началась неделя со «Дня солнечного настроения - нарисуй радость». С детьми были проведены также беседы: «Что такое радость», «Как хорошо иметь друзей». Активно дети участвовали в творческих работах "Нарисуй радость"; "Моя любимая мама". С интересом заготавливали и вручали подарки для своих младших друзей. С детьми было проведено развивающее занятие "Общение-радость". </a:t>
          </a:r>
          <a:br>
            <a:rPr lang="ru-RU" sz="1400" dirty="0" smtClean="0"/>
          </a:br>
          <a:r>
            <a:rPr lang="ru-RU" sz="1400" dirty="0" smtClean="0"/>
            <a:t>Родителям совместно с детьми предлагалось поучаствовать в конкурсе "Мой портрет в лучах солнца". </a:t>
          </a:r>
          <a:endParaRPr lang="ru-RU" sz="1400" dirty="0"/>
        </a:p>
      </dgm:t>
    </dgm:pt>
    <dgm:pt modelId="{2BCCF4C2-DE17-4FF5-918A-36E13FDFD00C}" type="parTrans" cxnId="{1624967B-399A-4034-9361-88AAD0EE974B}">
      <dgm:prSet/>
      <dgm:spPr/>
      <dgm:t>
        <a:bodyPr/>
        <a:lstStyle/>
        <a:p>
          <a:endParaRPr lang="ru-RU"/>
        </a:p>
      </dgm:t>
    </dgm:pt>
    <dgm:pt modelId="{BC234C3B-F6D6-448D-AB52-F303C519F015}" type="sibTrans" cxnId="{1624967B-399A-4034-9361-88AAD0EE974B}">
      <dgm:prSet/>
      <dgm:spPr/>
      <dgm:t>
        <a:bodyPr/>
        <a:lstStyle/>
        <a:p>
          <a:endParaRPr lang="ru-RU"/>
        </a:p>
      </dgm:t>
    </dgm:pt>
    <dgm:pt modelId="{5C9DAA88-0665-43EF-B1CF-7B4539135212}">
      <dgm:prSet custT="1"/>
      <dgm:spPr/>
      <dgm:t>
        <a:bodyPr/>
        <a:lstStyle/>
        <a:p>
          <a:pPr rtl="0"/>
          <a:r>
            <a:rPr lang="ru-RU" sz="1400" dirty="0" smtClean="0"/>
            <a:t>В течение недели все желающие родители могли принять участие в акции «Ларец радости». В специальную коробочку были собраны самые лучшие выражения и фразы. Каждый, кто подходил к сундучку, мог вытащить фразу, предназначенную именно ему.</a:t>
          </a:r>
          <a:br>
            <a:rPr lang="ru-RU" sz="1400" dirty="0" smtClean="0"/>
          </a:br>
          <a:r>
            <a:rPr lang="ru-RU" sz="1400" dirty="0" smtClean="0"/>
            <a:t>В группах был проведен конкурс совместного творчества воспитанников и воспитателей "Мой любимый детский сад".</a:t>
          </a:r>
          <a:endParaRPr lang="ru-RU" sz="1400" dirty="0"/>
        </a:p>
      </dgm:t>
    </dgm:pt>
    <dgm:pt modelId="{4523D951-98C6-4C2B-A8A6-8FD907E19742}" type="parTrans" cxnId="{7BBC6284-90FD-4760-B188-69AEBA0884EC}">
      <dgm:prSet/>
      <dgm:spPr/>
      <dgm:t>
        <a:bodyPr/>
        <a:lstStyle/>
        <a:p>
          <a:endParaRPr lang="ru-RU"/>
        </a:p>
      </dgm:t>
    </dgm:pt>
    <dgm:pt modelId="{D7C065D0-936C-4623-BF25-8F584B367560}" type="sibTrans" cxnId="{7BBC6284-90FD-4760-B188-69AEBA0884EC}">
      <dgm:prSet/>
      <dgm:spPr/>
      <dgm:t>
        <a:bodyPr/>
        <a:lstStyle/>
        <a:p>
          <a:endParaRPr lang="ru-RU"/>
        </a:p>
      </dgm:t>
    </dgm:pt>
    <dgm:pt modelId="{16742EB0-67C5-42FA-83B3-6C425203C280}">
      <dgm:prSet custT="1"/>
      <dgm:spPr/>
      <dgm:t>
        <a:bodyPr/>
        <a:lstStyle/>
        <a:p>
          <a:pPr rtl="0"/>
          <a:r>
            <a:rPr lang="ru-RU" sz="1400" dirty="0" smtClean="0"/>
            <a:t>С педагогами была проведена психологическая игра «Тайный друг» с целью  повышения общего позитивного эмоционального тонуса, развитию толерантности, доброты и </a:t>
          </a:r>
          <a:r>
            <a:rPr lang="ru-RU" sz="1400" dirty="0" err="1" smtClean="0"/>
            <a:t>взаимоподдержки</a:t>
          </a:r>
          <a:r>
            <a:rPr lang="ru-RU" sz="1400" dirty="0" smtClean="0"/>
            <a:t>. Закончилась "Неделя психологии" торжественным награждением победителей в конкурсах.</a:t>
          </a:r>
          <a:endParaRPr lang="ru-RU" sz="1400" dirty="0"/>
        </a:p>
      </dgm:t>
    </dgm:pt>
    <dgm:pt modelId="{4C0904EA-2FA8-47C5-B2F5-950C8E005459}" type="parTrans" cxnId="{24F6E924-7EC6-4EB2-AC2A-F5024CD8CE3D}">
      <dgm:prSet/>
      <dgm:spPr/>
      <dgm:t>
        <a:bodyPr/>
        <a:lstStyle/>
        <a:p>
          <a:endParaRPr lang="ru-RU"/>
        </a:p>
      </dgm:t>
    </dgm:pt>
    <dgm:pt modelId="{FA9763D3-E560-401E-ADAE-BFFFDFE095C6}" type="sibTrans" cxnId="{24F6E924-7EC6-4EB2-AC2A-F5024CD8CE3D}">
      <dgm:prSet/>
      <dgm:spPr/>
      <dgm:t>
        <a:bodyPr/>
        <a:lstStyle/>
        <a:p>
          <a:endParaRPr lang="ru-RU"/>
        </a:p>
      </dgm:t>
    </dgm:pt>
    <dgm:pt modelId="{91BDDE62-38C4-4AE2-912F-636A4CD12B32}" type="pres">
      <dgm:prSet presAssocID="{889A6378-A9AF-4149-B87A-F0D82273764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B195D7-F7DD-4401-AD0D-19FAD6847704}" type="pres">
      <dgm:prSet presAssocID="{DD49A6BD-44C3-464B-B3B8-CE2A2AB2FFFC}" presName="circle1" presStyleLbl="node1" presStyleIdx="0" presStyleCnt="4"/>
      <dgm:spPr/>
    </dgm:pt>
    <dgm:pt modelId="{6D97D276-86DB-49D1-AE18-F02AC8E8F631}" type="pres">
      <dgm:prSet presAssocID="{DD49A6BD-44C3-464B-B3B8-CE2A2AB2FFFC}" presName="space" presStyleCnt="0"/>
      <dgm:spPr/>
    </dgm:pt>
    <dgm:pt modelId="{D8748EBA-49ED-4611-9D86-0E5E3D16D649}" type="pres">
      <dgm:prSet presAssocID="{DD49A6BD-44C3-464B-B3B8-CE2A2AB2FFFC}" presName="rect1" presStyleLbl="alignAcc1" presStyleIdx="0" presStyleCnt="4"/>
      <dgm:spPr/>
      <dgm:t>
        <a:bodyPr/>
        <a:lstStyle/>
        <a:p>
          <a:endParaRPr lang="ru-RU"/>
        </a:p>
      </dgm:t>
    </dgm:pt>
    <dgm:pt modelId="{2EED7AB4-825D-418F-B24D-B7EC7D4BCC21}" type="pres">
      <dgm:prSet presAssocID="{FEE0F1DA-EC9D-4340-8B84-217D906E68C9}" presName="vertSpace2" presStyleLbl="node1" presStyleIdx="0" presStyleCnt="4"/>
      <dgm:spPr/>
    </dgm:pt>
    <dgm:pt modelId="{FE98F5BF-F629-461A-A6AE-D5334A98E2F7}" type="pres">
      <dgm:prSet presAssocID="{FEE0F1DA-EC9D-4340-8B84-217D906E68C9}" presName="circle2" presStyleLbl="node1" presStyleIdx="1" presStyleCnt="4"/>
      <dgm:spPr/>
    </dgm:pt>
    <dgm:pt modelId="{05CD7486-AF42-485F-9FDF-5598C1C93F9B}" type="pres">
      <dgm:prSet presAssocID="{FEE0F1DA-EC9D-4340-8B84-217D906E68C9}" presName="rect2" presStyleLbl="alignAcc1" presStyleIdx="1" presStyleCnt="4"/>
      <dgm:spPr/>
      <dgm:t>
        <a:bodyPr/>
        <a:lstStyle/>
        <a:p>
          <a:endParaRPr lang="ru-RU"/>
        </a:p>
      </dgm:t>
    </dgm:pt>
    <dgm:pt modelId="{6B24D735-CA46-429E-8B27-2A20D736C792}" type="pres">
      <dgm:prSet presAssocID="{5C9DAA88-0665-43EF-B1CF-7B4539135212}" presName="vertSpace3" presStyleLbl="node1" presStyleIdx="1" presStyleCnt="4"/>
      <dgm:spPr/>
    </dgm:pt>
    <dgm:pt modelId="{81498F09-356A-4DE7-9825-B4EAB3A0BBE1}" type="pres">
      <dgm:prSet presAssocID="{5C9DAA88-0665-43EF-B1CF-7B4539135212}" presName="circle3" presStyleLbl="node1" presStyleIdx="2" presStyleCnt="4"/>
      <dgm:spPr/>
    </dgm:pt>
    <dgm:pt modelId="{FFD7B59A-671B-4953-A9B9-563F9280E70F}" type="pres">
      <dgm:prSet presAssocID="{5C9DAA88-0665-43EF-B1CF-7B4539135212}" presName="rect3" presStyleLbl="alignAcc1" presStyleIdx="2" presStyleCnt="4"/>
      <dgm:spPr/>
      <dgm:t>
        <a:bodyPr/>
        <a:lstStyle/>
        <a:p>
          <a:endParaRPr lang="ru-RU"/>
        </a:p>
      </dgm:t>
    </dgm:pt>
    <dgm:pt modelId="{E7149B46-5DB5-4FBB-91B0-37BBD1AC4785}" type="pres">
      <dgm:prSet presAssocID="{16742EB0-67C5-42FA-83B3-6C425203C280}" presName="vertSpace4" presStyleLbl="node1" presStyleIdx="2" presStyleCnt="4"/>
      <dgm:spPr/>
    </dgm:pt>
    <dgm:pt modelId="{DFF0B1D7-DFD1-480C-94E2-185720B3542F}" type="pres">
      <dgm:prSet presAssocID="{16742EB0-67C5-42FA-83B3-6C425203C280}" presName="circle4" presStyleLbl="node1" presStyleIdx="3" presStyleCnt="4"/>
      <dgm:spPr/>
    </dgm:pt>
    <dgm:pt modelId="{E5DCC78B-6520-4AD8-B5A8-F18A5E9F18B1}" type="pres">
      <dgm:prSet presAssocID="{16742EB0-67C5-42FA-83B3-6C425203C280}" presName="rect4" presStyleLbl="alignAcc1" presStyleIdx="3" presStyleCnt="4"/>
      <dgm:spPr/>
      <dgm:t>
        <a:bodyPr/>
        <a:lstStyle/>
        <a:p>
          <a:endParaRPr lang="ru-RU"/>
        </a:p>
      </dgm:t>
    </dgm:pt>
    <dgm:pt modelId="{C4A6B987-4A03-41EB-A692-9F5F2CB943A5}" type="pres">
      <dgm:prSet presAssocID="{DD49A6BD-44C3-464B-B3B8-CE2A2AB2FFF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A596D-541D-43C4-A4FB-DA8612140EE0}" type="pres">
      <dgm:prSet presAssocID="{FEE0F1DA-EC9D-4340-8B84-217D906E68C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F2D51-B98A-4A29-8220-92F31C3D5BB8}" type="pres">
      <dgm:prSet presAssocID="{5C9DAA88-0665-43EF-B1CF-7B453913521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1EFEF-B67B-45B2-9920-C2B190A502AB}" type="pres">
      <dgm:prSet presAssocID="{16742EB0-67C5-42FA-83B3-6C425203C28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F3B9C4-9957-4FB8-9C83-FE984290F877}" type="presOf" srcId="{5C9DAA88-0665-43EF-B1CF-7B4539135212}" destId="{FFD7B59A-671B-4953-A9B9-563F9280E70F}" srcOrd="0" destOrd="0" presId="urn:microsoft.com/office/officeart/2005/8/layout/target3"/>
    <dgm:cxn modelId="{D49EC6D7-E9B3-4488-8DA2-C2D3DC27561E}" type="presOf" srcId="{FEE0F1DA-EC9D-4340-8B84-217D906E68C9}" destId="{05CD7486-AF42-485F-9FDF-5598C1C93F9B}" srcOrd="0" destOrd="0" presId="urn:microsoft.com/office/officeart/2005/8/layout/target3"/>
    <dgm:cxn modelId="{1E68F30B-7755-4933-B5AF-7EADC53B7AC6}" type="presOf" srcId="{889A6378-A9AF-4149-B87A-F0D82273764B}" destId="{91BDDE62-38C4-4AE2-912F-636A4CD12B32}" srcOrd="0" destOrd="0" presId="urn:microsoft.com/office/officeart/2005/8/layout/target3"/>
    <dgm:cxn modelId="{7BBC6284-90FD-4760-B188-69AEBA0884EC}" srcId="{889A6378-A9AF-4149-B87A-F0D82273764B}" destId="{5C9DAA88-0665-43EF-B1CF-7B4539135212}" srcOrd="2" destOrd="0" parTransId="{4523D951-98C6-4C2B-A8A6-8FD907E19742}" sibTransId="{D7C065D0-936C-4623-BF25-8F584B367560}"/>
    <dgm:cxn modelId="{0BBDE6E3-49D7-418B-9A3A-936A8C699F72}" type="presOf" srcId="{FEE0F1DA-EC9D-4340-8B84-217D906E68C9}" destId="{99DA596D-541D-43C4-A4FB-DA8612140EE0}" srcOrd="1" destOrd="0" presId="urn:microsoft.com/office/officeart/2005/8/layout/target3"/>
    <dgm:cxn modelId="{1624967B-399A-4034-9361-88AAD0EE974B}" srcId="{889A6378-A9AF-4149-B87A-F0D82273764B}" destId="{FEE0F1DA-EC9D-4340-8B84-217D906E68C9}" srcOrd="1" destOrd="0" parTransId="{2BCCF4C2-DE17-4FF5-918A-36E13FDFD00C}" sibTransId="{BC234C3B-F6D6-448D-AB52-F303C519F015}"/>
    <dgm:cxn modelId="{24F6E924-7EC6-4EB2-AC2A-F5024CD8CE3D}" srcId="{889A6378-A9AF-4149-B87A-F0D82273764B}" destId="{16742EB0-67C5-42FA-83B3-6C425203C280}" srcOrd="3" destOrd="0" parTransId="{4C0904EA-2FA8-47C5-B2F5-950C8E005459}" sibTransId="{FA9763D3-E560-401E-ADAE-BFFFDFE095C6}"/>
    <dgm:cxn modelId="{4E04D15C-EF80-48E3-ACFD-3E7E9059A54A}" type="presOf" srcId="{DD49A6BD-44C3-464B-B3B8-CE2A2AB2FFFC}" destId="{D8748EBA-49ED-4611-9D86-0E5E3D16D649}" srcOrd="0" destOrd="0" presId="urn:microsoft.com/office/officeart/2005/8/layout/target3"/>
    <dgm:cxn modelId="{023768EE-7BFF-4AAF-96AB-5965D7A836B1}" type="presOf" srcId="{DD49A6BD-44C3-464B-B3B8-CE2A2AB2FFFC}" destId="{C4A6B987-4A03-41EB-A692-9F5F2CB943A5}" srcOrd="1" destOrd="0" presId="urn:microsoft.com/office/officeart/2005/8/layout/target3"/>
    <dgm:cxn modelId="{DD6E3958-A710-4924-97E1-5FB4AEAB6EA1}" srcId="{889A6378-A9AF-4149-B87A-F0D82273764B}" destId="{DD49A6BD-44C3-464B-B3B8-CE2A2AB2FFFC}" srcOrd="0" destOrd="0" parTransId="{F626DCFD-FE2C-4F14-A924-8611957B289A}" sibTransId="{69221447-FAC0-4B32-AD09-E1C4512835D4}"/>
    <dgm:cxn modelId="{44B61C1E-FA5E-40A2-AD66-2D87333373DB}" type="presOf" srcId="{16742EB0-67C5-42FA-83B3-6C425203C280}" destId="{1F71EFEF-B67B-45B2-9920-C2B190A502AB}" srcOrd="1" destOrd="0" presId="urn:microsoft.com/office/officeart/2005/8/layout/target3"/>
    <dgm:cxn modelId="{AA318C0B-AC89-468C-8C73-1186959F1EC0}" type="presOf" srcId="{5C9DAA88-0665-43EF-B1CF-7B4539135212}" destId="{AAFF2D51-B98A-4A29-8220-92F31C3D5BB8}" srcOrd="1" destOrd="0" presId="urn:microsoft.com/office/officeart/2005/8/layout/target3"/>
    <dgm:cxn modelId="{C78D424C-6BD8-4E72-B944-46DE8C108A07}" type="presOf" srcId="{16742EB0-67C5-42FA-83B3-6C425203C280}" destId="{E5DCC78B-6520-4AD8-B5A8-F18A5E9F18B1}" srcOrd="0" destOrd="0" presId="urn:microsoft.com/office/officeart/2005/8/layout/target3"/>
    <dgm:cxn modelId="{DA856802-C700-4926-9BB3-E85931DE1DAE}" type="presParOf" srcId="{91BDDE62-38C4-4AE2-912F-636A4CD12B32}" destId="{8EB195D7-F7DD-4401-AD0D-19FAD6847704}" srcOrd="0" destOrd="0" presId="urn:microsoft.com/office/officeart/2005/8/layout/target3"/>
    <dgm:cxn modelId="{D2FD5FCD-D073-4760-AFE2-2B7AF73479EC}" type="presParOf" srcId="{91BDDE62-38C4-4AE2-912F-636A4CD12B32}" destId="{6D97D276-86DB-49D1-AE18-F02AC8E8F631}" srcOrd="1" destOrd="0" presId="urn:microsoft.com/office/officeart/2005/8/layout/target3"/>
    <dgm:cxn modelId="{49CA5350-F89C-4A08-9CB2-F618CD87D6A7}" type="presParOf" srcId="{91BDDE62-38C4-4AE2-912F-636A4CD12B32}" destId="{D8748EBA-49ED-4611-9D86-0E5E3D16D649}" srcOrd="2" destOrd="0" presId="urn:microsoft.com/office/officeart/2005/8/layout/target3"/>
    <dgm:cxn modelId="{3BAA7398-B3F1-4C70-95A8-C8AC9C58D872}" type="presParOf" srcId="{91BDDE62-38C4-4AE2-912F-636A4CD12B32}" destId="{2EED7AB4-825D-418F-B24D-B7EC7D4BCC21}" srcOrd="3" destOrd="0" presId="urn:microsoft.com/office/officeart/2005/8/layout/target3"/>
    <dgm:cxn modelId="{A3E11970-BB21-438B-A0B7-3072F90EFDFA}" type="presParOf" srcId="{91BDDE62-38C4-4AE2-912F-636A4CD12B32}" destId="{FE98F5BF-F629-461A-A6AE-D5334A98E2F7}" srcOrd="4" destOrd="0" presId="urn:microsoft.com/office/officeart/2005/8/layout/target3"/>
    <dgm:cxn modelId="{A7D9A894-AFDB-4EC5-A4A4-55E427C55AD8}" type="presParOf" srcId="{91BDDE62-38C4-4AE2-912F-636A4CD12B32}" destId="{05CD7486-AF42-485F-9FDF-5598C1C93F9B}" srcOrd="5" destOrd="0" presId="urn:microsoft.com/office/officeart/2005/8/layout/target3"/>
    <dgm:cxn modelId="{AB258B2D-E4B3-4C22-B326-46F27DA8EF6C}" type="presParOf" srcId="{91BDDE62-38C4-4AE2-912F-636A4CD12B32}" destId="{6B24D735-CA46-429E-8B27-2A20D736C792}" srcOrd="6" destOrd="0" presId="urn:microsoft.com/office/officeart/2005/8/layout/target3"/>
    <dgm:cxn modelId="{9FB49B9A-D54C-4BC0-B0E6-68DA42F3A173}" type="presParOf" srcId="{91BDDE62-38C4-4AE2-912F-636A4CD12B32}" destId="{81498F09-356A-4DE7-9825-B4EAB3A0BBE1}" srcOrd="7" destOrd="0" presId="urn:microsoft.com/office/officeart/2005/8/layout/target3"/>
    <dgm:cxn modelId="{9FD96AB5-E5B3-443F-B9E2-F67B147187B0}" type="presParOf" srcId="{91BDDE62-38C4-4AE2-912F-636A4CD12B32}" destId="{FFD7B59A-671B-4953-A9B9-563F9280E70F}" srcOrd="8" destOrd="0" presId="urn:microsoft.com/office/officeart/2005/8/layout/target3"/>
    <dgm:cxn modelId="{C587E604-832A-4C30-AB6A-181BDB699C76}" type="presParOf" srcId="{91BDDE62-38C4-4AE2-912F-636A4CD12B32}" destId="{E7149B46-5DB5-4FBB-91B0-37BBD1AC4785}" srcOrd="9" destOrd="0" presId="urn:microsoft.com/office/officeart/2005/8/layout/target3"/>
    <dgm:cxn modelId="{CF77D664-CF0C-4002-AA00-2A7D77DA845B}" type="presParOf" srcId="{91BDDE62-38C4-4AE2-912F-636A4CD12B32}" destId="{DFF0B1D7-DFD1-480C-94E2-185720B3542F}" srcOrd="10" destOrd="0" presId="urn:microsoft.com/office/officeart/2005/8/layout/target3"/>
    <dgm:cxn modelId="{EECD6473-7853-4D8E-A037-86B0A66DE74F}" type="presParOf" srcId="{91BDDE62-38C4-4AE2-912F-636A4CD12B32}" destId="{E5DCC78B-6520-4AD8-B5A8-F18A5E9F18B1}" srcOrd="11" destOrd="0" presId="urn:microsoft.com/office/officeart/2005/8/layout/target3"/>
    <dgm:cxn modelId="{677A8627-B726-49D4-97D3-F84F2B32F8E0}" type="presParOf" srcId="{91BDDE62-38C4-4AE2-912F-636A4CD12B32}" destId="{C4A6B987-4A03-41EB-A692-9F5F2CB943A5}" srcOrd="12" destOrd="0" presId="urn:microsoft.com/office/officeart/2005/8/layout/target3"/>
    <dgm:cxn modelId="{BB621931-0017-4176-A9B7-AED73578A6B1}" type="presParOf" srcId="{91BDDE62-38C4-4AE2-912F-636A4CD12B32}" destId="{99DA596D-541D-43C4-A4FB-DA8612140EE0}" srcOrd="13" destOrd="0" presId="urn:microsoft.com/office/officeart/2005/8/layout/target3"/>
    <dgm:cxn modelId="{5E4C7E27-185B-4688-BB2A-3A131DC94953}" type="presParOf" srcId="{91BDDE62-38C4-4AE2-912F-636A4CD12B32}" destId="{AAFF2D51-B98A-4A29-8220-92F31C3D5BB8}" srcOrd="14" destOrd="0" presId="urn:microsoft.com/office/officeart/2005/8/layout/target3"/>
    <dgm:cxn modelId="{915B112A-1454-4085-8656-7B706285A775}" type="presParOf" srcId="{91BDDE62-38C4-4AE2-912F-636A4CD12B32}" destId="{1F71EFEF-B67B-45B2-9920-C2B190A502AB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CB86C7-2943-4442-A695-4C8B3444A95F}" type="doc">
      <dgm:prSet loTypeId="urn:microsoft.com/office/officeart/2008/layout/BendingPictureBlocks" loCatId="pictur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31CD687-F536-484A-970C-62C53DE309EF}">
      <dgm:prSet custT="1"/>
      <dgm:spPr/>
      <dgm:t>
        <a:bodyPr/>
        <a:lstStyle/>
        <a:p>
          <a:pPr rtl="0"/>
          <a:r>
            <a:rPr lang="ru-RU" sz="1600" b="0" i="1" dirty="0" smtClean="0"/>
            <a:t>«Нарисуй радость» </a:t>
          </a:r>
          <a:endParaRPr lang="ru-RU" sz="1600" b="0" dirty="0"/>
        </a:p>
      </dgm:t>
    </dgm:pt>
    <dgm:pt modelId="{E0660158-4D33-4592-8082-2607A0C2D902}" type="parTrans" cxnId="{7F0AD009-5FE5-4E63-9A48-9872058D66D3}">
      <dgm:prSet/>
      <dgm:spPr/>
      <dgm:t>
        <a:bodyPr/>
        <a:lstStyle/>
        <a:p>
          <a:endParaRPr lang="ru-RU"/>
        </a:p>
      </dgm:t>
    </dgm:pt>
    <dgm:pt modelId="{0854FD2B-3319-4A6C-8752-70FE4DEC5758}" type="sibTrans" cxnId="{7F0AD009-5FE5-4E63-9A48-9872058D66D3}">
      <dgm:prSet/>
      <dgm:spPr/>
      <dgm:t>
        <a:bodyPr/>
        <a:lstStyle/>
        <a:p>
          <a:endParaRPr lang="ru-RU"/>
        </a:p>
      </dgm:t>
    </dgm:pt>
    <dgm:pt modelId="{1A0DB0ED-19E0-4636-84D6-688390615E92}">
      <dgm:prSet custT="1"/>
      <dgm:spPr/>
      <dgm:t>
        <a:bodyPr/>
        <a:lstStyle/>
        <a:p>
          <a:pPr rtl="0"/>
          <a:r>
            <a:rPr lang="ru-RU" sz="1600" b="0" dirty="0" smtClean="0"/>
            <a:t>Конкурс «Мой портрет в лучах солнца» </a:t>
          </a:r>
          <a:endParaRPr lang="ru-RU" sz="1600" b="0" dirty="0"/>
        </a:p>
      </dgm:t>
    </dgm:pt>
    <dgm:pt modelId="{E992E6A9-3E02-443D-B3B8-6097CF1A80A1}" type="parTrans" cxnId="{EF6BCD3F-2C9F-4B70-9FCC-BC631387F831}">
      <dgm:prSet/>
      <dgm:spPr/>
      <dgm:t>
        <a:bodyPr/>
        <a:lstStyle/>
        <a:p>
          <a:endParaRPr lang="ru-RU"/>
        </a:p>
      </dgm:t>
    </dgm:pt>
    <dgm:pt modelId="{95128A41-000A-4D39-95E4-9858216C2054}" type="sibTrans" cxnId="{EF6BCD3F-2C9F-4B70-9FCC-BC631387F831}">
      <dgm:prSet/>
      <dgm:spPr/>
      <dgm:t>
        <a:bodyPr/>
        <a:lstStyle/>
        <a:p>
          <a:endParaRPr lang="ru-RU"/>
        </a:p>
      </dgm:t>
    </dgm:pt>
    <dgm:pt modelId="{DD40C06E-7C66-460A-8392-0FD4F20838B5}">
      <dgm:prSet custT="1"/>
      <dgm:spPr/>
      <dgm:t>
        <a:bodyPr/>
        <a:lstStyle/>
        <a:p>
          <a:pPr rtl="0">
            <a:lnSpc>
              <a:spcPts val="1000"/>
            </a:lnSpc>
          </a:pPr>
          <a:r>
            <a:rPr lang="ru-RU" sz="1200" i="1" dirty="0" smtClean="0"/>
            <a:t>Цели и задачи смотра-конкурса:</a:t>
          </a:r>
          <a:endParaRPr lang="ru-RU" sz="1200" dirty="0"/>
        </a:p>
      </dgm:t>
    </dgm:pt>
    <dgm:pt modelId="{1B75612D-6075-4810-B6AC-6A95414FD17C}" type="parTrans" cxnId="{E521B87E-9251-44A6-B54C-428D04D4DBF6}">
      <dgm:prSet/>
      <dgm:spPr/>
      <dgm:t>
        <a:bodyPr/>
        <a:lstStyle/>
        <a:p>
          <a:endParaRPr lang="ru-RU"/>
        </a:p>
      </dgm:t>
    </dgm:pt>
    <dgm:pt modelId="{BBCDA93C-50F4-4F7C-8CE1-8651C99DD1A0}" type="sibTrans" cxnId="{E521B87E-9251-44A6-B54C-428D04D4DBF6}">
      <dgm:prSet/>
      <dgm:spPr/>
      <dgm:t>
        <a:bodyPr/>
        <a:lstStyle/>
        <a:p>
          <a:endParaRPr lang="ru-RU"/>
        </a:p>
      </dgm:t>
    </dgm:pt>
    <dgm:pt modelId="{40F94BBF-01DF-48D5-B916-2E79B8CDE299}">
      <dgm:prSet custT="1"/>
      <dgm:spPr/>
      <dgm:t>
        <a:bodyPr/>
        <a:lstStyle/>
        <a:p>
          <a:pPr rtl="0">
            <a:lnSpc>
              <a:spcPts val="1000"/>
            </a:lnSpc>
          </a:pPr>
          <a:r>
            <a:rPr lang="ru-RU" sz="1200" dirty="0" smtClean="0"/>
            <a:t>Выявить предпочтения детей к своему имени</a:t>
          </a:r>
          <a:endParaRPr lang="ru-RU" sz="1200" dirty="0"/>
        </a:p>
      </dgm:t>
    </dgm:pt>
    <dgm:pt modelId="{EED73E1B-60D3-4A80-9321-1777A04F6DC8}" type="parTrans" cxnId="{F7695ACB-76EF-40CB-8AFC-D889D6D9A2FA}">
      <dgm:prSet/>
      <dgm:spPr/>
      <dgm:t>
        <a:bodyPr/>
        <a:lstStyle/>
        <a:p>
          <a:endParaRPr lang="ru-RU"/>
        </a:p>
      </dgm:t>
    </dgm:pt>
    <dgm:pt modelId="{22187287-F193-48C5-8763-47D6264A3DDA}" type="sibTrans" cxnId="{F7695ACB-76EF-40CB-8AFC-D889D6D9A2FA}">
      <dgm:prSet/>
      <dgm:spPr/>
      <dgm:t>
        <a:bodyPr/>
        <a:lstStyle/>
        <a:p>
          <a:endParaRPr lang="ru-RU"/>
        </a:p>
      </dgm:t>
    </dgm:pt>
    <dgm:pt modelId="{6DD627E2-6231-4459-9923-7F27980B05C8}">
      <dgm:prSet custT="1"/>
      <dgm:spPr/>
      <dgm:t>
        <a:bodyPr/>
        <a:lstStyle/>
        <a:p>
          <a:pPr rtl="0">
            <a:lnSpc>
              <a:spcPts val="1000"/>
            </a:lnSpc>
          </a:pPr>
          <a:r>
            <a:rPr lang="ru-RU" sz="1200" dirty="0" smtClean="0"/>
            <a:t>Формировать у родителей представление о необходимости совместной деятельности с ребенком и радости от полученного результата.</a:t>
          </a:r>
          <a:endParaRPr lang="ru-RU" sz="1200" dirty="0"/>
        </a:p>
      </dgm:t>
    </dgm:pt>
    <dgm:pt modelId="{8834A26B-502B-420E-8E75-993CFD573447}" type="parTrans" cxnId="{270B6CA2-8CF1-4B6B-BADF-7B6C10C620B2}">
      <dgm:prSet/>
      <dgm:spPr/>
      <dgm:t>
        <a:bodyPr/>
        <a:lstStyle/>
        <a:p>
          <a:endParaRPr lang="ru-RU"/>
        </a:p>
      </dgm:t>
    </dgm:pt>
    <dgm:pt modelId="{70C9EC39-0369-416E-BC11-82B26A9354F6}" type="sibTrans" cxnId="{270B6CA2-8CF1-4B6B-BADF-7B6C10C620B2}">
      <dgm:prSet/>
      <dgm:spPr/>
      <dgm:t>
        <a:bodyPr/>
        <a:lstStyle/>
        <a:p>
          <a:endParaRPr lang="ru-RU"/>
        </a:p>
      </dgm:t>
    </dgm:pt>
    <dgm:pt modelId="{A7D46223-AD1C-4CFF-B431-D53C5F37CD90}">
      <dgm:prSet custT="1"/>
      <dgm:spPr/>
      <dgm:t>
        <a:bodyPr/>
        <a:lstStyle/>
        <a:p>
          <a:pPr rtl="0">
            <a:lnSpc>
              <a:spcPts val="1000"/>
            </a:lnSpc>
          </a:pPr>
          <a:r>
            <a:rPr lang="ru-RU" sz="1200" dirty="0" smtClean="0"/>
            <a:t>Развивать эстетический вкус у родителей через обмен опытом.</a:t>
          </a:r>
          <a:endParaRPr lang="ru-RU" sz="1200" dirty="0"/>
        </a:p>
      </dgm:t>
    </dgm:pt>
    <dgm:pt modelId="{439CFFF1-84B0-4120-A5F9-BEE65CDB1B2C}" type="parTrans" cxnId="{95D8F370-656C-4351-934A-D0330A2F01F9}">
      <dgm:prSet/>
      <dgm:spPr/>
      <dgm:t>
        <a:bodyPr/>
        <a:lstStyle/>
        <a:p>
          <a:endParaRPr lang="ru-RU"/>
        </a:p>
      </dgm:t>
    </dgm:pt>
    <dgm:pt modelId="{AE8ABE1F-D2F2-4C46-8FA1-6E09F3574CFB}" type="sibTrans" cxnId="{95D8F370-656C-4351-934A-D0330A2F01F9}">
      <dgm:prSet/>
      <dgm:spPr/>
      <dgm:t>
        <a:bodyPr/>
        <a:lstStyle/>
        <a:p>
          <a:endParaRPr lang="ru-RU"/>
        </a:p>
      </dgm:t>
    </dgm:pt>
    <dgm:pt modelId="{93F5D390-5610-46B2-9B9C-C91B5C3FEFD5}">
      <dgm:prSet custT="1"/>
      <dgm:spPr/>
      <dgm:t>
        <a:bodyPr/>
        <a:lstStyle/>
        <a:p>
          <a:pPr rtl="0">
            <a:lnSpc>
              <a:spcPts val="1000"/>
            </a:lnSpc>
          </a:pPr>
          <a:r>
            <a:rPr lang="ru-RU" sz="1200" dirty="0" smtClean="0"/>
            <a:t>Способствовать взаимодействию </a:t>
          </a:r>
          <a:r>
            <a:rPr lang="ru-RU" sz="1200" b="1" dirty="0" smtClean="0"/>
            <a:t>родитель – ребенок – воспитатель</a:t>
          </a:r>
          <a:r>
            <a:rPr lang="ru-RU" sz="1200" dirty="0" smtClean="0"/>
            <a:t>.</a:t>
          </a:r>
          <a:endParaRPr lang="ru-RU" sz="1200" dirty="0"/>
        </a:p>
      </dgm:t>
    </dgm:pt>
    <dgm:pt modelId="{F21A44C1-54FC-4DD6-8B58-05FB15EBE531}" type="parTrans" cxnId="{ADC46558-298B-419A-92F0-888B25078BD6}">
      <dgm:prSet/>
      <dgm:spPr/>
      <dgm:t>
        <a:bodyPr/>
        <a:lstStyle/>
        <a:p>
          <a:endParaRPr lang="ru-RU"/>
        </a:p>
      </dgm:t>
    </dgm:pt>
    <dgm:pt modelId="{B1563E9F-29E9-4A75-8F2C-CB53BF1D776C}" type="sibTrans" cxnId="{ADC46558-298B-419A-92F0-888B25078BD6}">
      <dgm:prSet/>
      <dgm:spPr/>
      <dgm:t>
        <a:bodyPr/>
        <a:lstStyle/>
        <a:p>
          <a:endParaRPr lang="ru-RU"/>
        </a:p>
      </dgm:t>
    </dgm:pt>
    <dgm:pt modelId="{18A52F7C-A90E-4D63-BCC3-60FBCC5B01AE}">
      <dgm:prSet custT="1"/>
      <dgm:spPr/>
      <dgm:t>
        <a:bodyPr/>
        <a:lstStyle/>
        <a:p>
          <a:pPr rtl="0">
            <a:lnSpc>
              <a:spcPts val="1000"/>
            </a:lnSpc>
          </a:pPr>
          <a:r>
            <a:rPr lang="ru-RU" sz="1200" dirty="0" smtClean="0"/>
            <a:t>Повышать самооценку ребенка, формировать позитивное отношение к себе.</a:t>
          </a:r>
          <a:endParaRPr lang="ru-RU" sz="1200" dirty="0"/>
        </a:p>
      </dgm:t>
    </dgm:pt>
    <dgm:pt modelId="{8A950577-5973-428C-ACF0-1E3E57FB6975}" type="parTrans" cxnId="{D290E528-F178-4816-BB40-AFB4B72ACC0D}">
      <dgm:prSet/>
      <dgm:spPr/>
      <dgm:t>
        <a:bodyPr/>
        <a:lstStyle/>
        <a:p>
          <a:endParaRPr lang="ru-RU"/>
        </a:p>
      </dgm:t>
    </dgm:pt>
    <dgm:pt modelId="{A452E32D-0B1D-4357-ADBC-988B9781E939}" type="sibTrans" cxnId="{D290E528-F178-4816-BB40-AFB4B72ACC0D}">
      <dgm:prSet/>
      <dgm:spPr/>
      <dgm:t>
        <a:bodyPr/>
        <a:lstStyle/>
        <a:p>
          <a:endParaRPr lang="ru-RU"/>
        </a:p>
      </dgm:t>
    </dgm:pt>
    <dgm:pt modelId="{DC711230-7A4E-420D-9874-F64CF8EDD8FF}">
      <dgm:prSet custT="1"/>
      <dgm:spPr/>
      <dgm:t>
        <a:bodyPr/>
        <a:lstStyle/>
        <a:p>
          <a:pPr rtl="0">
            <a:lnSpc>
              <a:spcPts val="1000"/>
            </a:lnSpc>
          </a:pPr>
          <a:r>
            <a:rPr lang="ru-RU" sz="1200" dirty="0" smtClean="0"/>
            <a:t>Выразить любовь родителей к своим детям через рисунок, аппликацию, поделку в форме солнышка</a:t>
          </a:r>
          <a:r>
            <a:rPr lang="ru-RU" sz="600" dirty="0" smtClean="0"/>
            <a:t>.</a:t>
          </a:r>
          <a:endParaRPr lang="ru-RU" sz="600" dirty="0"/>
        </a:p>
      </dgm:t>
    </dgm:pt>
    <dgm:pt modelId="{B711CA64-8F1B-419E-BF48-D11FCC0CB8DF}" type="parTrans" cxnId="{947F24B4-76D9-4CF0-8B02-B32E03EA09F2}">
      <dgm:prSet/>
      <dgm:spPr/>
      <dgm:t>
        <a:bodyPr/>
        <a:lstStyle/>
        <a:p>
          <a:endParaRPr lang="ru-RU"/>
        </a:p>
      </dgm:t>
    </dgm:pt>
    <dgm:pt modelId="{EE324BCF-6424-4780-99DC-E898664D1952}" type="sibTrans" cxnId="{947F24B4-76D9-4CF0-8B02-B32E03EA09F2}">
      <dgm:prSet/>
      <dgm:spPr/>
      <dgm:t>
        <a:bodyPr/>
        <a:lstStyle/>
        <a:p>
          <a:endParaRPr lang="ru-RU"/>
        </a:p>
      </dgm:t>
    </dgm:pt>
    <dgm:pt modelId="{F72A621D-528C-4EA6-AA9A-72179704A751}" type="pres">
      <dgm:prSet presAssocID="{B7CB86C7-2943-4442-A695-4C8B3444A95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B16691E-C181-47E7-82F6-0E4711F96931}" type="pres">
      <dgm:prSet presAssocID="{431CD687-F536-484A-970C-62C53DE309EF}" presName="composite" presStyleCnt="0"/>
      <dgm:spPr/>
    </dgm:pt>
    <dgm:pt modelId="{BEB02FE0-CA79-4005-A1E9-887BFE07B4A3}" type="pres">
      <dgm:prSet presAssocID="{431CD687-F536-484A-970C-62C53DE309EF}" presName="rect1" presStyleLbl="bgImgPlac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AB84B19-5A2F-4143-9364-7FB174E4DF79}" type="pres">
      <dgm:prSet presAssocID="{431CD687-F536-484A-970C-62C53DE309EF}" presName="rect2" presStyleLbl="node1" presStyleIdx="0" presStyleCnt="3" custLinFactNeighborX="-1384" custLinFactNeighborY="-1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5837C-7B7F-4133-9F90-498046CC7D98}" type="pres">
      <dgm:prSet presAssocID="{0854FD2B-3319-4A6C-8752-70FE4DEC5758}" presName="sibTrans" presStyleCnt="0"/>
      <dgm:spPr/>
    </dgm:pt>
    <dgm:pt modelId="{573EA598-8DC6-4C6F-97D7-70257F11CF2D}" type="pres">
      <dgm:prSet presAssocID="{1A0DB0ED-19E0-4636-84D6-688390615E92}" presName="composite" presStyleCnt="0"/>
      <dgm:spPr/>
    </dgm:pt>
    <dgm:pt modelId="{557E3AC2-4B03-4F9C-B0DF-582053EF1CC0}" type="pres">
      <dgm:prSet presAssocID="{1A0DB0ED-19E0-4636-84D6-688390615E92}" presName="rect1" presStyleLbl="b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6AC615E-2923-4940-B3DA-9ACFE7C3A605}" type="pres">
      <dgm:prSet presAssocID="{1A0DB0ED-19E0-4636-84D6-688390615E92}" presName="rect2" presStyleLbl="node1" presStyleIdx="1" presStyleCnt="3" custLinFactNeighborX="-1384" custLinFactNeighborY="-1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6A599-E3D9-42D0-AC93-399DA321348B}" type="pres">
      <dgm:prSet presAssocID="{95128A41-000A-4D39-95E4-9858216C2054}" presName="sibTrans" presStyleCnt="0"/>
      <dgm:spPr/>
    </dgm:pt>
    <dgm:pt modelId="{457BB95C-0E80-49BC-82E9-0D9B0468A26B}" type="pres">
      <dgm:prSet presAssocID="{DD40C06E-7C66-460A-8392-0FD4F20838B5}" presName="composite" presStyleCnt="0"/>
      <dgm:spPr/>
    </dgm:pt>
    <dgm:pt modelId="{00A0D357-32CE-4EEC-ADCA-B71D46AD9C22}" type="pres">
      <dgm:prSet presAssocID="{DD40C06E-7C66-460A-8392-0FD4F20838B5}" presName="rect1" presStyleLbl="bgImgPlace1" presStyleIdx="2" presStyleCnt="3" custLinFactNeighborX="36926" custLinFactNeighborY="5149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0DAD41D-6E70-43DE-931D-91CA6B7B295F}" type="pres">
      <dgm:prSet presAssocID="{DD40C06E-7C66-460A-8392-0FD4F20838B5}" presName="rect2" presStyleLbl="node1" presStyleIdx="2" presStyleCnt="3" custScaleX="257761" custScaleY="124632" custLinFactNeighborX="2562" custLinFactNeighborY="-3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99A0-DE21-4BC1-AA9A-86A52FE229A9}" type="presOf" srcId="{DC711230-7A4E-420D-9874-F64CF8EDD8FF}" destId="{C0DAD41D-6E70-43DE-931D-91CA6B7B295F}" srcOrd="0" destOrd="6" presId="urn:microsoft.com/office/officeart/2008/layout/BendingPictureBlocks"/>
    <dgm:cxn modelId="{DF654061-A0DA-479C-B036-7412B4698759}" type="presOf" srcId="{40F94BBF-01DF-48D5-B916-2E79B8CDE299}" destId="{C0DAD41D-6E70-43DE-931D-91CA6B7B295F}" srcOrd="0" destOrd="1" presId="urn:microsoft.com/office/officeart/2008/layout/BendingPictureBlocks"/>
    <dgm:cxn modelId="{270B6CA2-8CF1-4B6B-BADF-7B6C10C620B2}" srcId="{DD40C06E-7C66-460A-8392-0FD4F20838B5}" destId="{6DD627E2-6231-4459-9923-7F27980B05C8}" srcOrd="1" destOrd="0" parTransId="{8834A26B-502B-420E-8E75-993CFD573447}" sibTransId="{70C9EC39-0369-416E-BC11-82B26A9354F6}"/>
    <dgm:cxn modelId="{7F0AD009-5FE5-4E63-9A48-9872058D66D3}" srcId="{B7CB86C7-2943-4442-A695-4C8B3444A95F}" destId="{431CD687-F536-484A-970C-62C53DE309EF}" srcOrd="0" destOrd="0" parTransId="{E0660158-4D33-4592-8082-2607A0C2D902}" sibTransId="{0854FD2B-3319-4A6C-8752-70FE4DEC5758}"/>
    <dgm:cxn modelId="{6C8743CD-CDB4-4AE8-B188-37BB7478048D}" type="presOf" srcId="{431CD687-F536-484A-970C-62C53DE309EF}" destId="{CAB84B19-5A2F-4143-9364-7FB174E4DF79}" srcOrd="0" destOrd="0" presId="urn:microsoft.com/office/officeart/2008/layout/BendingPictureBlocks"/>
    <dgm:cxn modelId="{D290E528-F178-4816-BB40-AFB4B72ACC0D}" srcId="{DD40C06E-7C66-460A-8392-0FD4F20838B5}" destId="{18A52F7C-A90E-4D63-BCC3-60FBCC5B01AE}" srcOrd="4" destOrd="0" parTransId="{8A950577-5973-428C-ACF0-1E3E57FB6975}" sibTransId="{A452E32D-0B1D-4357-ADBC-988B9781E939}"/>
    <dgm:cxn modelId="{C0B9BD5C-41A7-4EF8-9074-425274A81D50}" type="presOf" srcId="{93F5D390-5610-46B2-9B9C-C91B5C3FEFD5}" destId="{C0DAD41D-6E70-43DE-931D-91CA6B7B295F}" srcOrd="0" destOrd="4" presId="urn:microsoft.com/office/officeart/2008/layout/BendingPictureBlocks"/>
    <dgm:cxn modelId="{ADC46558-298B-419A-92F0-888B25078BD6}" srcId="{DD40C06E-7C66-460A-8392-0FD4F20838B5}" destId="{93F5D390-5610-46B2-9B9C-C91B5C3FEFD5}" srcOrd="3" destOrd="0" parTransId="{F21A44C1-54FC-4DD6-8B58-05FB15EBE531}" sibTransId="{B1563E9F-29E9-4A75-8F2C-CB53BF1D776C}"/>
    <dgm:cxn modelId="{95D8F370-656C-4351-934A-D0330A2F01F9}" srcId="{DD40C06E-7C66-460A-8392-0FD4F20838B5}" destId="{A7D46223-AD1C-4CFF-B431-D53C5F37CD90}" srcOrd="2" destOrd="0" parTransId="{439CFFF1-84B0-4120-A5F9-BEE65CDB1B2C}" sibTransId="{AE8ABE1F-D2F2-4C46-8FA1-6E09F3574CFB}"/>
    <dgm:cxn modelId="{EF6BCD3F-2C9F-4B70-9FCC-BC631387F831}" srcId="{B7CB86C7-2943-4442-A695-4C8B3444A95F}" destId="{1A0DB0ED-19E0-4636-84D6-688390615E92}" srcOrd="1" destOrd="0" parTransId="{E992E6A9-3E02-443D-B3B8-6097CF1A80A1}" sibTransId="{95128A41-000A-4D39-95E4-9858216C2054}"/>
    <dgm:cxn modelId="{0B4EA523-B744-4834-AD9C-C8CE85C5ED69}" type="presOf" srcId="{A7D46223-AD1C-4CFF-B431-D53C5F37CD90}" destId="{C0DAD41D-6E70-43DE-931D-91CA6B7B295F}" srcOrd="0" destOrd="3" presId="urn:microsoft.com/office/officeart/2008/layout/BendingPictureBlocks"/>
    <dgm:cxn modelId="{0154E9BA-0303-43F8-A497-8BA45FF112C7}" type="presOf" srcId="{18A52F7C-A90E-4D63-BCC3-60FBCC5B01AE}" destId="{C0DAD41D-6E70-43DE-931D-91CA6B7B295F}" srcOrd="0" destOrd="5" presId="urn:microsoft.com/office/officeart/2008/layout/BendingPictureBlocks"/>
    <dgm:cxn modelId="{ECE27D1C-625E-4B74-B24B-60BBD4FD7C12}" type="presOf" srcId="{6DD627E2-6231-4459-9923-7F27980B05C8}" destId="{C0DAD41D-6E70-43DE-931D-91CA6B7B295F}" srcOrd="0" destOrd="2" presId="urn:microsoft.com/office/officeart/2008/layout/BendingPictureBlocks"/>
    <dgm:cxn modelId="{F7695ACB-76EF-40CB-8AFC-D889D6D9A2FA}" srcId="{DD40C06E-7C66-460A-8392-0FD4F20838B5}" destId="{40F94BBF-01DF-48D5-B916-2E79B8CDE299}" srcOrd="0" destOrd="0" parTransId="{EED73E1B-60D3-4A80-9321-1777A04F6DC8}" sibTransId="{22187287-F193-48C5-8763-47D6264A3DDA}"/>
    <dgm:cxn modelId="{00481B3E-71B2-4F55-9BF0-58A922AE6A90}" type="presOf" srcId="{DD40C06E-7C66-460A-8392-0FD4F20838B5}" destId="{C0DAD41D-6E70-43DE-931D-91CA6B7B295F}" srcOrd="0" destOrd="0" presId="urn:microsoft.com/office/officeart/2008/layout/BendingPictureBlocks"/>
    <dgm:cxn modelId="{947F24B4-76D9-4CF0-8B02-B32E03EA09F2}" srcId="{DD40C06E-7C66-460A-8392-0FD4F20838B5}" destId="{DC711230-7A4E-420D-9874-F64CF8EDD8FF}" srcOrd="5" destOrd="0" parTransId="{B711CA64-8F1B-419E-BF48-D11FCC0CB8DF}" sibTransId="{EE324BCF-6424-4780-99DC-E898664D1952}"/>
    <dgm:cxn modelId="{E521B87E-9251-44A6-B54C-428D04D4DBF6}" srcId="{B7CB86C7-2943-4442-A695-4C8B3444A95F}" destId="{DD40C06E-7C66-460A-8392-0FD4F20838B5}" srcOrd="2" destOrd="0" parTransId="{1B75612D-6075-4810-B6AC-6A95414FD17C}" sibTransId="{BBCDA93C-50F4-4F7C-8CE1-8651C99DD1A0}"/>
    <dgm:cxn modelId="{B7AD55A3-7C26-47BD-B7EF-723C35BC96F4}" type="presOf" srcId="{1A0DB0ED-19E0-4636-84D6-688390615E92}" destId="{96AC615E-2923-4940-B3DA-9ACFE7C3A605}" srcOrd="0" destOrd="0" presId="urn:microsoft.com/office/officeart/2008/layout/BendingPictureBlocks"/>
    <dgm:cxn modelId="{00904418-1702-4AB3-ADE4-59713379F018}" type="presOf" srcId="{B7CB86C7-2943-4442-A695-4C8B3444A95F}" destId="{F72A621D-528C-4EA6-AA9A-72179704A751}" srcOrd="0" destOrd="0" presId="urn:microsoft.com/office/officeart/2008/layout/BendingPictureBlocks"/>
    <dgm:cxn modelId="{8ABB1147-6658-4687-B11D-EE868CE9775F}" type="presParOf" srcId="{F72A621D-528C-4EA6-AA9A-72179704A751}" destId="{9B16691E-C181-47E7-82F6-0E4711F96931}" srcOrd="0" destOrd="0" presId="urn:microsoft.com/office/officeart/2008/layout/BendingPictureBlocks"/>
    <dgm:cxn modelId="{BDDA8F0E-3C8D-4D5C-ABBB-5CABA857871B}" type="presParOf" srcId="{9B16691E-C181-47E7-82F6-0E4711F96931}" destId="{BEB02FE0-CA79-4005-A1E9-887BFE07B4A3}" srcOrd="0" destOrd="0" presId="urn:microsoft.com/office/officeart/2008/layout/BendingPictureBlocks"/>
    <dgm:cxn modelId="{CDD6F2D8-5387-4D4E-A95C-B382850DB9F7}" type="presParOf" srcId="{9B16691E-C181-47E7-82F6-0E4711F96931}" destId="{CAB84B19-5A2F-4143-9364-7FB174E4DF79}" srcOrd="1" destOrd="0" presId="urn:microsoft.com/office/officeart/2008/layout/BendingPictureBlocks"/>
    <dgm:cxn modelId="{98A014B1-3248-46A9-9A39-4BC6FD9B2AF6}" type="presParOf" srcId="{F72A621D-528C-4EA6-AA9A-72179704A751}" destId="{0365837C-7B7F-4133-9F90-498046CC7D98}" srcOrd="1" destOrd="0" presId="urn:microsoft.com/office/officeart/2008/layout/BendingPictureBlocks"/>
    <dgm:cxn modelId="{FA154C74-BD87-4CBF-BEBC-523114C9E35A}" type="presParOf" srcId="{F72A621D-528C-4EA6-AA9A-72179704A751}" destId="{573EA598-8DC6-4C6F-97D7-70257F11CF2D}" srcOrd="2" destOrd="0" presId="urn:microsoft.com/office/officeart/2008/layout/BendingPictureBlocks"/>
    <dgm:cxn modelId="{CB55FD51-B808-4B7C-9D47-EFA1CE507EA4}" type="presParOf" srcId="{573EA598-8DC6-4C6F-97D7-70257F11CF2D}" destId="{557E3AC2-4B03-4F9C-B0DF-582053EF1CC0}" srcOrd="0" destOrd="0" presId="urn:microsoft.com/office/officeart/2008/layout/BendingPictureBlocks"/>
    <dgm:cxn modelId="{19EFF220-A20A-4D25-BCA8-5CAE2B724462}" type="presParOf" srcId="{573EA598-8DC6-4C6F-97D7-70257F11CF2D}" destId="{96AC615E-2923-4940-B3DA-9ACFE7C3A605}" srcOrd="1" destOrd="0" presId="urn:microsoft.com/office/officeart/2008/layout/BendingPictureBlocks"/>
    <dgm:cxn modelId="{125595BA-EA29-41BD-B395-FABC22F9A56C}" type="presParOf" srcId="{F72A621D-528C-4EA6-AA9A-72179704A751}" destId="{E7F6A599-E3D9-42D0-AC93-399DA321348B}" srcOrd="3" destOrd="0" presId="urn:microsoft.com/office/officeart/2008/layout/BendingPictureBlocks"/>
    <dgm:cxn modelId="{BDF820A5-E576-4130-9002-00764B815696}" type="presParOf" srcId="{F72A621D-528C-4EA6-AA9A-72179704A751}" destId="{457BB95C-0E80-49BC-82E9-0D9B0468A26B}" srcOrd="4" destOrd="0" presId="urn:microsoft.com/office/officeart/2008/layout/BendingPictureBlocks"/>
    <dgm:cxn modelId="{EC4973A1-5386-470B-BA5C-AB8C177CC634}" type="presParOf" srcId="{457BB95C-0E80-49BC-82E9-0D9B0468A26B}" destId="{00A0D357-32CE-4EEC-ADCA-B71D46AD9C22}" srcOrd="0" destOrd="0" presId="urn:microsoft.com/office/officeart/2008/layout/BendingPictureBlocks"/>
    <dgm:cxn modelId="{5A03526B-F6EF-46FA-B146-06700A29A908}" type="presParOf" srcId="{457BB95C-0E80-49BC-82E9-0D9B0468A26B}" destId="{C0DAD41D-6E70-43DE-931D-91CA6B7B295F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C5F377-07D8-4A31-B020-946401F465C9}" type="doc">
      <dgm:prSet loTypeId="urn:microsoft.com/office/officeart/2008/layout/BendingPictureSemiTransparentText" loCatId="pictur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0F6B2EC-F9CD-43C3-BCC6-4C61344C6ECD}">
      <dgm:prSet/>
      <dgm:spPr/>
      <dgm:t>
        <a:bodyPr/>
        <a:lstStyle/>
        <a:p>
          <a:pPr rtl="0"/>
          <a:r>
            <a:rPr lang="ru-RU" dirty="0" smtClean="0"/>
            <a:t>Конкурс рисунков «Мой любимый детский сад»</a:t>
          </a:r>
          <a:endParaRPr lang="ru-RU" dirty="0"/>
        </a:p>
      </dgm:t>
    </dgm:pt>
    <dgm:pt modelId="{1915E227-20BE-46C7-A45A-F022B564303A}" type="parTrans" cxnId="{76C844DB-D204-470C-8051-633C2FEDFB57}">
      <dgm:prSet/>
      <dgm:spPr/>
      <dgm:t>
        <a:bodyPr/>
        <a:lstStyle/>
        <a:p>
          <a:endParaRPr lang="ru-RU"/>
        </a:p>
      </dgm:t>
    </dgm:pt>
    <dgm:pt modelId="{AE0CF95F-27EF-43F2-93EC-99127C6AD9DA}" type="sibTrans" cxnId="{76C844DB-D204-470C-8051-633C2FEDFB57}">
      <dgm:prSet/>
      <dgm:spPr/>
      <dgm:t>
        <a:bodyPr/>
        <a:lstStyle/>
        <a:p>
          <a:endParaRPr lang="ru-RU"/>
        </a:p>
      </dgm:t>
    </dgm:pt>
    <dgm:pt modelId="{BD29339C-E24A-4366-8CB2-C89958804045}">
      <dgm:prSet/>
      <dgm:spPr/>
      <dgm:t>
        <a:bodyPr/>
        <a:lstStyle/>
        <a:p>
          <a:pPr rtl="0"/>
          <a:r>
            <a:rPr lang="ru-RU" dirty="0" smtClean="0"/>
            <a:t>Развивающее занятие «Общение-радость» </a:t>
          </a:r>
          <a:endParaRPr lang="ru-RU" dirty="0"/>
        </a:p>
      </dgm:t>
    </dgm:pt>
    <dgm:pt modelId="{FEF76055-FC27-4F94-BB70-CB9C49815AA7}" type="parTrans" cxnId="{0CF571CE-0EC8-453E-83C5-0B1E1D836B40}">
      <dgm:prSet/>
      <dgm:spPr/>
      <dgm:t>
        <a:bodyPr/>
        <a:lstStyle/>
        <a:p>
          <a:endParaRPr lang="ru-RU"/>
        </a:p>
      </dgm:t>
    </dgm:pt>
    <dgm:pt modelId="{4046F72B-B69A-4612-8E47-D09C792EE9FB}" type="sibTrans" cxnId="{0CF571CE-0EC8-453E-83C5-0B1E1D836B40}">
      <dgm:prSet/>
      <dgm:spPr/>
      <dgm:t>
        <a:bodyPr/>
        <a:lstStyle/>
        <a:p>
          <a:endParaRPr lang="ru-RU"/>
        </a:p>
      </dgm:t>
    </dgm:pt>
    <dgm:pt modelId="{EB0B58FA-3BD0-4829-998C-DB57E67B226D}">
      <dgm:prSet/>
      <dgm:spPr/>
      <dgm:t>
        <a:bodyPr/>
        <a:lstStyle/>
        <a:p>
          <a:pPr rtl="0"/>
          <a:endParaRPr lang="ru-RU" dirty="0"/>
        </a:p>
      </dgm:t>
    </dgm:pt>
    <dgm:pt modelId="{06EA2582-1C1B-4D12-8A2A-FCC3BF734AD3}" type="parTrans" cxnId="{BCC5D474-3375-4CE3-A658-71DE7DB23075}">
      <dgm:prSet/>
      <dgm:spPr/>
      <dgm:t>
        <a:bodyPr/>
        <a:lstStyle/>
        <a:p>
          <a:endParaRPr lang="ru-RU"/>
        </a:p>
      </dgm:t>
    </dgm:pt>
    <dgm:pt modelId="{F38A0089-853C-49BA-9B43-1F3C60244DCE}" type="sibTrans" cxnId="{BCC5D474-3375-4CE3-A658-71DE7DB23075}">
      <dgm:prSet/>
      <dgm:spPr/>
      <dgm:t>
        <a:bodyPr/>
        <a:lstStyle/>
        <a:p>
          <a:endParaRPr lang="ru-RU"/>
        </a:p>
      </dgm:t>
    </dgm:pt>
    <dgm:pt modelId="{435A08B1-0E32-4A57-BC46-A5D367B5A60F}">
      <dgm:prSet/>
      <dgm:spPr/>
      <dgm:t>
        <a:bodyPr/>
        <a:lstStyle/>
        <a:p>
          <a:pPr rtl="0"/>
          <a:endParaRPr lang="ru-RU" dirty="0"/>
        </a:p>
      </dgm:t>
    </dgm:pt>
    <dgm:pt modelId="{507311FB-0F31-4B3E-B533-5E0F2E9D7111}" type="parTrans" cxnId="{299452A8-ADC2-422D-B9AD-63965C468BB9}">
      <dgm:prSet/>
      <dgm:spPr/>
      <dgm:t>
        <a:bodyPr/>
        <a:lstStyle/>
        <a:p>
          <a:endParaRPr lang="ru-RU"/>
        </a:p>
      </dgm:t>
    </dgm:pt>
    <dgm:pt modelId="{20E196E4-154B-4052-A973-E88273C2A706}" type="sibTrans" cxnId="{299452A8-ADC2-422D-B9AD-63965C468BB9}">
      <dgm:prSet/>
      <dgm:spPr/>
      <dgm:t>
        <a:bodyPr/>
        <a:lstStyle/>
        <a:p>
          <a:endParaRPr lang="ru-RU"/>
        </a:p>
      </dgm:t>
    </dgm:pt>
    <dgm:pt modelId="{0C7C44AC-EF35-492F-B66B-120EED97CCB0}">
      <dgm:prSet/>
      <dgm:spPr/>
      <dgm:t>
        <a:bodyPr/>
        <a:lstStyle/>
        <a:p>
          <a:pPr rtl="0"/>
          <a:endParaRPr lang="ru-RU" dirty="0"/>
        </a:p>
      </dgm:t>
    </dgm:pt>
    <dgm:pt modelId="{115CFA3E-569A-414D-B456-50C61B50D0D7}" type="parTrans" cxnId="{1658B248-B799-48F3-8943-AF9FFE519B07}">
      <dgm:prSet/>
      <dgm:spPr/>
      <dgm:t>
        <a:bodyPr/>
        <a:lstStyle/>
        <a:p>
          <a:endParaRPr lang="ru-RU"/>
        </a:p>
      </dgm:t>
    </dgm:pt>
    <dgm:pt modelId="{6D82F946-6944-4848-84DB-5DB1B59E1AFC}" type="sibTrans" cxnId="{1658B248-B799-48F3-8943-AF9FFE519B07}">
      <dgm:prSet/>
      <dgm:spPr/>
      <dgm:t>
        <a:bodyPr/>
        <a:lstStyle/>
        <a:p>
          <a:endParaRPr lang="ru-RU"/>
        </a:p>
      </dgm:t>
    </dgm:pt>
    <dgm:pt modelId="{959565BB-EF62-41AC-B8FE-9321ABF2EAC9}">
      <dgm:prSet/>
      <dgm:spPr/>
      <dgm:t>
        <a:bodyPr/>
        <a:lstStyle/>
        <a:p>
          <a:pPr rtl="0"/>
          <a:endParaRPr lang="ru-RU" dirty="0"/>
        </a:p>
      </dgm:t>
    </dgm:pt>
    <dgm:pt modelId="{C52030C7-539D-4120-B3C0-16BE8B83AA71}" type="parTrans" cxnId="{35F8512F-01C1-4074-8D20-F8C509374075}">
      <dgm:prSet/>
      <dgm:spPr/>
      <dgm:t>
        <a:bodyPr/>
        <a:lstStyle/>
        <a:p>
          <a:endParaRPr lang="ru-RU"/>
        </a:p>
      </dgm:t>
    </dgm:pt>
    <dgm:pt modelId="{57F04E5E-E4B6-4293-A46F-D03F47FC9C74}" type="sibTrans" cxnId="{35F8512F-01C1-4074-8D20-F8C509374075}">
      <dgm:prSet/>
      <dgm:spPr/>
      <dgm:t>
        <a:bodyPr/>
        <a:lstStyle/>
        <a:p>
          <a:endParaRPr lang="ru-RU"/>
        </a:p>
      </dgm:t>
    </dgm:pt>
    <dgm:pt modelId="{D1B065FF-73AE-48A6-A482-C6CD72BF53DE}" type="pres">
      <dgm:prSet presAssocID="{E1C5F377-07D8-4A31-B020-946401F465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66B21C-6E0D-4E57-9D6C-63F18C8A3C14}" type="pres">
      <dgm:prSet presAssocID="{20F6B2EC-F9CD-43C3-BCC6-4C61344C6ECD}" presName="composite" presStyleCnt="0"/>
      <dgm:spPr/>
    </dgm:pt>
    <dgm:pt modelId="{863427D7-65EA-4B7D-8D89-B65EAB21EE71}" type="pres">
      <dgm:prSet presAssocID="{20F6B2EC-F9CD-43C3-BCC6-4C61344C6ECD}" presName="rect1" presStyleLbl="bgShp" presStyleIdx="0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3E8CCB1-4258-427A-8070-5BC4CB1B5F64}" type="pres">
      <dgm:prSet presAssocID="{20F6B2EC-F9CD-43C3-BCC6-4C61344C6ECD}" presName="rect2" presStyleLbl="trBgShp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747B0-8188-4FBF-8B5D-4D3EA844CD36}" type="pres">
      <dgm:prSet presAssocID="{AE0CF95F-27EF-43F2-93EC-99127C6AD9DA}" presName="sibTrans" presStyleCnt="0"/>
      <dgm:spPr/>
    </dgm:pt>
    <dgm:pt modelId="{E31FC5CF-48D4-4E97-A083-AA02E2D8CCFB}" type="pres">
      <dgm:prSet presAssocID="{435A08B1-0E32-4A57-BC46-A5D367B5A60F}" presName="composite" presStyleCnt="0"/>
      <dgm:spPr/>
    </dgm:pt>
    <dgm:pt modelId="{6EBE7B88-DA15-4D21-8DC4-EF95F2F2B59B}" type="pres">
      <dgm:prSet presAssocID="{435A08B1-0E32-4A57-BC46-A5D367B5A60F}" presName="rect1" presStyleLbl="bgShp" presStyleIdx="1" presStyleCnt="6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561A8E2-AE62-4EB7-8120-C10A59D95B7E}" type="pres">
      <dgm:prSet presAssocID="{435A08B1-0E32-4A57-BC46-A5D367B5A60F}" presName="rect2" presStyleLbl="trBgShp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6EB88-63EC-41A1-AC65-DA6156173EAF}" type="pres">
      <dgm:prSet presAssocID="{20E196E4-154B-4052-A973-E88273C2A706}" presName="sibTrans" presStyleCnt="0"/>
      <dgm:spPr/>
    </dgm:pt>
    <dgm:pt modelId="{67E758C0-AB2E-47C2-9B78-7D2FF263B579}" type="pres">
      <dgm:prSet presAssocID="{EB0B58FA-3BD0-4829-998C-DB57E67B226D}" presName="composite" presStyleCnt="0"/>
      <dgm:spPr/>
    </dgm:pt>
    <dgm:pt modelId="{561BFCB5-2A9A-4627-AA8A-B5F34E76549A}" type="pres">
      <dgm:prSet presAssocID="{EB0B58FA-3BD0-4829-998C-DB57E67B226D}" presName="rect1" presStyleLbl="bgShp" presStyleIdx="2" presStyleCnt="6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8F939BC-A701-4C91-A674-8AB0FB1D2838}" type="pres">
      <dgm:prSet presAssocID="{EB0B58FA-3BD0-4829-998C-DB57E67B226D}" presName="rect2" presStyleLbl="trBgShp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EDF5F-6CF7-4489-9103-7413FCD89EB0}" type="pres">
      <dgm:prSet presAssocID="{F38A0089-853C-49BA-9B43-1F3C60244DCE}" presName="sibTrans" presStyleCnt="0"/>
      <dgm:spPr/>
    </dgm:pt>
    <dgm:pt modelId="{9E4D75EF-BD4E-4549-870D-D375A4906A67}" type="pres">
      <dgm:prSet presAssocID="{BD29339C-E24A-4366-8CB2-C89958804045}" presName="composite" presStyleCnt="0"/>
      <dgm:spPr/>
    </dgm:pt>
    <dgm:pt modelId="{719D8508-4238-43D7-8BEF-BD0E042263EE}" type="pres">
      <dgm:prSet presAssocID="{BD29339C-E24A-4366-8CB2-C89958804045}" presName="rect1" presStyleLbl="bgShp" presStyleIdx="3" presStyleCnt="6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5F1551A-2DB5-4DDF-A0E6-1825A38A35BF}" type="pres">
      <dgm:prSet presAssocID="{BD29339C-E24A-4366-8CB2-C89958804045}" presName="rect2" presStyleLbl="trBgShp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19D3D-D683-4BA1-A0BB-A2EA9ABE25F9}" type="pres">
      <dgm:prSet presAssocID="{4046F72B-B69A-4612-8E47-D09C792EE9FB}" presName="sibTrans" presStyleCnt="0"/>
      <dgm:spPr/>
    </dgm:pt>
    <dgm:pt modelId="{73321273-4647-4926-96BB-000A497DE875}" type="pres">
      <dgm:prSet presAssocID="{959565BB-EF62-41AC-B8FE-9321ABF2EAC9}" presName="composite" presStyleCnt="0"/>
      <dgm:spPr/>
    </dgm:pt>
    <dgm:pt modelId="{02407CB0-5087-4AAE-8843-98056DEFBA1B}" type="pres">
      <dgm:prSet presAssocID="{959565BB-EF62-41AC-B8FE-9321ABF2EAC9}" presName="rect1" presStyleLbl="bgShp" presStyleIdx="4" presStyleCnt="6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2DFEB30-A957-43DC-8053-65EC86A0AD7A}" type="pres">
      <dgm:prSet presAssocID="{959565BB-EF62-41AC-B8FE-9321ABF2EAC9}" presName="rect2" presStyleLbl="trBgShp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790B9-E922-49CD-9C40-87E4CE404E78}" type="pres">
      <dgm:prSet presAssocID="{57F04E5E-E4B6-4293-A46F-D03F47FC9C74}" presName="sibTrans" presStyleCnt="0"/>
      <dgm:spPr/>
    </dgm:pt>
    <dgm:pt modelId="{8595D444-55E5-4F9D-A626-0E1F6F69ECD4}" type="pres">
      <dgm:prSet presAssocID="{0C7C44AC-EF35-492F-B66B-120EED97CCB0}" presName="composite" presStyleCnt="0"/>
      <dgm:spPr/>
    </dgm:pt>
    <dgm:pt modelId="{977DF8AB-CA33-4488-91C3-D2ED00204571}" type="pres">
      <dgm:prSet presAssocID="{0C7C44AC-EF35-492F-B66B-120EED97CCB0}" presName="rect1" presStyleLbl="bgShp" presStyleIdx="5" presStyleCnt="6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9F562CE-725F-497F-B713-F9FC5F665C86}" type="pres">
      <dgm:prSet presAssocID="{0C7C44AC-EF35-492F-B66B-120EED97CCB0}" presName="rect2" presStyleLbl="trBgShp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3005D7-6EF0-4C32-B090-D86958D889F0}" type="presOf" srcId="{E1C5F377-07D8-4A31-B020-946401F465C9}" destId="{D1B065FF-73AE-48A6-A482-C6CD72BF53DE}" srcOrd="0" destOrd="0" presId="urn:microsoft.com/office/officeart/2008/layout/BendingPictureSemiTransparentText"/>
    <dgm:cxn modelId="{0CF571CE-0EC8-453E-83C5-0B1E1D836B40}" srcId="{E1C5F377-07D8-4A31-B020-946401F465C9}" destId="{BD29339C-E24A-4366-8CB2-C89958804045}" srcOrd="3" destOrd="0" parTransId="{FEF76055-FC27-4F94-BB70-CB9C49815AA7}" sibTransId="{4046F72B-B69A-4612-8E47-D09C792EE9FB}"/>
    <dgm:cxn modelId="{BCC5D474-3375-4CE3-A658-71DE7DB23075}" srcId="{E1C5F377-07D8-4A31-B020-946401F465C9}" destId="{EB0B58FA-3BD0-4829-998C-DB57E67B226D}" srcOrd="2" destOrd="0" parTransId="{06EA2582-1C1B-4D12-8A2A-FCC3BF734AD3}" sibTransId="{F38A0089-853C-49BA-9B43-1F3C60244DCE}"/>
    <dgm:cxn modelId="{299452A8-ADC2-422D-B9AD-63965C468BB9}" srcId="{E1C5F377-07D8-4A31-B020-946401F465C9}" destId="{435A08B1-0E32-4A57-BC46-A5D367B5A60F}" srcOrd="1" destOrd="0" parTransId="{507311FB-0F31-4B3E-B533-5E0F2E9D7111}" sibTransId="{20E196E4-154B-4052-A973-E88273C2A706}"/>
    <dgm:cxn modelId="{4454A7D2-AD27-476C-9FC8-E0B002DECE03}" type="presOf" srcId="{435A08B1-0E32-4A57-BC46-A5D367B5A60F}" destId="{8561A8E2-AE62-4EB7-8120-C10A59D95B7E}" srcOrd="0" destOrd="0" presId="urn:microsoft.com/office/officeart/2008/layout/BendingPictureSemiTransparentText"/>
    <dgm:cxn modelId="{8A493E2E-6DAF-4C6C-9AF9-0690653006AD}" type="presOf" srcId="{0C7C44AC-EF35-492F-B66B-120EED97CCB0}" destId="{19F562CE-725F-497F-B713-F9FC5F665C86}" srcOrd="0" destOrd="0" presId="urn:microsoft.com/office/officeart/2008/layout/BendingPictureSemiTransparentText"/>
    <dgm:cxn modelId="{3988EDB8-49F4-4DFD-92DF-D8FC9BA4D72B}" type="presOf" srcId="{959565BB-EF62-41AC-B8FE-9321ABF2EAC9}" destId="{02DFEB30-A957-43DC-8053-65EC86A0AD7A}" srcOrd="0" destOrd="0" presId="urn:microsoft.com/office/officeart/2008/layout/BendingPictureSemiTransparentText"/>
    <dgm:cxn modelId="{1658B248-B799-48F3-8943-AF9FFE519B07}" srcId="{E1C5F377-07D8-4A31-B020-946401F465C9}" destId="{0C7C44AC-EF35-492F-B66B-120EED97CCB0}" srcOrd="5" destOrd="0" parTransId="{115CFA3E-569A-414D-B456-50C61B50D0D7}" sibTransId="{6D82F946-6944-4848-84DB-5DB1B59E1AFC}"/>
    <dgm:cxn modelId="{35F8512F-01C1-4074-8D20-F8C509374075}" srcId="{E1C5F377-07D8-4A31-B020-946401F465C9}" destId="{959565BB-EF62-41AC-B8FE-9321ABF2EAC9}" srcOrd="4" destOrd="0" parTransId="{C52030C7-539D-4120-B3C0-16BE8B83AA71}" sibTransId="{57F04E5E-E4B6-4293-A46F-D03F47FC9C74}"/>
    <dgm:cxn modelId="{7AB60B7A-F5AD-4E44-9D98-4DBEE1C7B0BD}" type="presOf" srcId="{BD29339C-E24A-4366-8CB2-C89958804045}" destId="{95F1551A-2DB5-4DDF-A0E6-1825A38A35BF}" srcOrd="0" destOrd="0" presId="urn:microsoft.com/office/officeart/2008/layout/BendingPictureSemiTransparentText"/>
    <dgm:cxn modelId="{76C844DB-D204-470C-8051-633C2FEDFB57}" srcId="{E1C5F377-07D8-4A31-B020-946401F465C9}" destId="{20F6B2EC-F9CD-43C3-BCC6-4C61344C6ECD}" srcOrd="0" destOrd="0" parTransId="{1915E227-20BE-46C7-A45A-F022B564303A}" sibTransId="{AE0CF95F-27EF-43F2-93EC-99127C6AD9DA}"/>
    <dgm:cxn modelId="{48D00984-F656-4018-985F-7138FFEE3247}" type="presOf" srcId="{EB0B58FA-3BD0-4829-998C-DB57E67B226D}" destId="{98F939BC-A701-4C91-A674-8AB0FB1D2838}" srcOrd="0" destOrd="0" presId="urn:microsoft.com/office/officeart/2008/layout/BendingPictureSemiTransparentText"/>
    <dgm:cxn modelId="{5D4416A9-2AA0-4129-A5BB-4B2C46DD7EB3}" type="presOf" srcId="{20F6B2EC-F9CD-43C3-BCC6-4C61344C6ECD}" destId="{A3E8CCB1-4258-427A-8070-5BC4CB1B5F64}" srcOrd="0" destOrd="0" presId="urn:microsoft.com/office/officeart/2008/layout/BendingPictureSemiTransparentText"/>
    <dgm:cxn modelId="{5C55C0D4-EA62-44FF-8D25-F7C21CE95870}" type="presParOf" srcId="{D1B065FF-73AE-48A6-A482-C6CD72BF53DE}" destId="{EB66B21C-6E0D-4E57-9D6C-63F18C8A3C14}" srcOrd="0" destOrd="0" presId="urn:microsoft.com/office/officeart/2008/layout/BendingPictureSemiTransparentText"/>
    <dgm:cxn modelId="{5E580E96-DD4D-477A-B557-C42258BDC7AC}" type="presParOf" srcId="{EB66B21C-6E0D-4E57-9D6C-63F18C8A3C14}" destId="{863427D7-65EA-4B7D-8D89-B65EAB21EE71}" srcOrd="0" destOrd="0" presId="urn:microsoft.com/office/officeart/2008/layout/BendingPictureSemiTransparentText"/>
    <dgm:cxn modelId="{5E1492F5-6D73-458F-ABAD-6E092197B1DA}" type="presParOf" srcId="{EB66B21C-6E0D-4E57-9D6C-63F18C8A3C14}" destId="{A3E8CCB1-4258-427A-8070-5BC4CB1B5F64}" srcOrd="1" destOrd="0" presId="urn:microsoft.com/office/officeart/2008/layout/BendingPictureSemiTransparentText"/>
    <dgm:cxn modelId="{2011CE74-46B0-47B3-8A05-BC686326ADA2}" type="presParOf" srcId="{D1B065FF-73AE-48A6-A482-C6CD72BF53DE}" destId="{29A747B0-8188-4FBF-8B5D-4D3EA844CD36}" srcOrd="1" destOrd="0" presId="urn:microsoft.com/office/officeart/2008/layout/BendingPictureSemiTransparentText"/>
    <dgm:cxn modelId="{811C77BD-D8E6-4FEE-88E1-DC8FED08D75F}" type="presParOf" srcId="{D1B065FF-73AE-48A6-A482-C6CD72BF53DE}" destId="{E31FC5CF-48D4-4E97-A083-AA02E2D8CCFB}" srcOrd="2" destOrd="0" presId="urn:microsoft.com/office/officeart/2008/layout/BendingPictureSemiTransparentText"/>
    <dgm:cxn modelId="{230E8646-6840-4EB1-B905-3E8F8B4D83FB}" type="presParOf" srcId="{E31FC5CF-48D4-4E97-A083-AA02E2D8CCFB}" destId="{6EBE7B88-DA15-4D21-8DC4-EF95F2F2B59B}" srcOrd="0" destOrd="0" presId="urn:microsoft.com/office/officeart/2008/layout/BendingPictureSemiTransparentText"/>
    <dgm:cxn modelId="{7FA784C3-EE79-483D-AB4A-7736E22AD061}" type="presParOf" srcId="{E31FC5CF-48D4-4E97-A083-AA02E2D8CCFB}" destId="{8561A8E2-AE62-4EB7-8120-C10A59D95B7E}" srcOrd="1" destOrd="0" presId="urn:microsoft.com/office/officeart/2008/layout/BendingPictureSemiTransparentText"/>
    <dgm:cxn modelId="{E9FD80F8-E065-417A-9832-3256A59D5D5C}" type="presParOf" srcId="{D1B065FF-73AE-48A6-A482-C6CD72BF53DE}" destId="{BEB6EB88-63EC-41A1-AC65-DA6156173EAF}" srcOrd="3" destOrd="0" presId="urn:microsoft.com/office/officeart/2008/layout/BendingPictureSemiTransparentText"/>
    <dgm:cxn modelId="{E6BECAD1-5010-48C5-9EF2-0AB60EFEBDB1}" type="presParOf" srcId="{D1B065FF-73AE-48A6-A482-C6CD72BF53DE}" destId="{67E758C0-AB2E-47C2-9B78-7D2FF263B579}" srcOrd="4" destOrd="0" presId="urn:microsoft.com/office/officeart/2008/layout/BendingPictureSemiTransparentText"/>
    <dgm:cxn modelId="{94FB0595-A4BA-4A09-94BB-9160311C321E}" type="presParOf" srcId="{67E758C0-AB2E-47C2-9B78-7D2FF263B579}" destId="{561BFCB5-2A9A-4627-AA8A-B5F34E76549A}" srcOrd="0" destOrd="0" presId="urn:microsoft.com/office/officeart/2008/layout/BendingPictureSemiTransparentText"/>
    <dgm:cxn modelId="{7C224C5A-BA69-4EF4-9C21-1EB9C729F29D}" type="presParOf" srcId="{67E758C0-AB2E-47C2-9B78-7D2FF263B579}" destId="{98F939BC-A701-4C91-A674-8AB0FB1D2838}" srcOrd="1" destOrd="0" presId="urn:microsoft.com/office/officeart/2008/layout/BendingPictureSemiTransparentText"/>
    <dgm:cxn modelId="{18078FEF-8F88-455F-A5A8-E06CCC531AAA}" type="presParOf" srcId="{D1B065FF-73AE-48A6-A482-C6CD72BF53DE}" destId="{C9EEDF5F-6CF7-4489-9103-7413FCD89EB0}" srcOrd="5" destOrd="0" presId="urn:microsoft.com/office/officeart/2008/layout/BendingPictureSemiTransparentText"/>
    <dgm:cxn modelId="{96DFDA1C-1476-4256-A52D-BF230B656AF8}" type="presParOf" srcId="{D1B065FF-73AE-48A6-A482-C6CD72BF53DE}" destId="{9E4D75EF-BD4E-4549-870D-D375A4906A67}" srcOrd="6" destOrd="0" presId="urn:microsoft.com/office/officeart/2008/layout/BendingPictureSemiTransparentText"/>
    <dgm:cxn modelId="{ACAAF4D4-EE5B-4043-B0BB-F94CBA67C451}" type="presParOf" srcId="{9E4D75EF-BD4E-4549-870D-D375A4906A67}" destId="{719D8508-4238-43D7-8BEF-BD0E042263EE}" srcOrd="0" destOrd="0" presId="urn:microsoft.com/office/officeart/2008/layout/BendingPictureSemiTransparentText"/>
    <dgm:cxn modelId="{F84CCBBA-D71B-46C1-B591-8699BD912127}" type="presParOf" srcId="{9E4D75EF-BD4E-4549-870D-D375A4906A67}" destId="{95F1551A-2DB5-4DDF-A0E6-1825A38A35BF}" srcOrd="1" destOrd="0" presId="urn:microsoft.com/office/officeart/2008/layout/BendingPictureSemiTransparentText"/>
    <dgm:cxn modelId="{9E99A241-F190-49F3-8539-26008DC3FD5C}" type="presParOf" srcId="{D1B065FF-73AE-48A6-A482-C6CD72BF53DE}" destId="{C2219D3D-D683-4BA1-A0BB-A2EA9ABE25F9}" srcOrd="7" destOrd="0" presId="urn:microsoft.com/office/officeart/2008/layout/BendingPictureSemiTransparentText"/>
    <dgm:cxn modelId="{088F33DB-A3F7-4108-B1CF-EBED6EEE42ED}" type="presParOf" srcId="{D1B065FF-73AE-48A6-A482-C6CD72BF53DE}" destId="{73321273-4647-4926-96BB-000A497DE875}" srcOrd="8" destOrd="0" presId="urn:microsoft.com/office/officeart/2008/layout/BendingPictureSemiTransparentText"/>
    <dgm:cxn modelId="{AB25A64E-E665-4983-BC5D-D9CDD60F7D77}" type="presParOf" srcId="{73321273-4647-4926-96BB-000A497DE875}" destId="{02407CB0-5087-4AAE-8843-98056DEFBA1B}" srcOrd="0" destOrd="0" presId="urn:microsoft.com/office/officeart/2008/layout/BendingPictureSemiTransparentText"/>
    <dgm:cxn modelId="{F8C42A9D-7576-4F6B-A7C3-76DE9DE2D9BD}" type="presParOf" srcId="{73321273-4647-4926-96BB-000A497DE875}" destId="{02DFEB30-A957-43DC-8053-65EC86A0AD7A}" srcOrd="1" destOrd="0" presId="urn:microsoft.com/office/officeart/2008/layout/BendingPictureSemiTransparentText"/>
    <dgm:cxn modelId="{7BD3712D-B3FC-422A-BDA1-B0C7E4F8BB99}" type="presParOf" srcId="{D1B065FF-73AE-48A6-A482-C6CD72BF53DE}" destId="{942790B9-E922-49CD-9C40-87E4CE404E78}" srcOrd="9" destOrd="0" presId="urn:microsoft.com/office/officeart/2008/layout/BendingPictureSemiTransparentText"/>
    <dgm:cxn modelId="{AA26EE1E-E8E1-4AD5-BAE2-72907F3B2FB4}" type="presParOf" srcId="{D1B065FF-73AE-48A6-A482-C6CD72BF53DE}" destId="{8595D444-55E5-4F9D-A626-0E1F6F69ECD4}" srcOrd="10" destOrd="0" presId="urn:microsoft.com/office/officeart/2008/layout/BendingPictureSemiTransparentText"/>
    <dgm:cxn modelId="{9D26F606-1C3F-473F-AD41-6FB0472B5218}" type="presParOf" srcId="{8595D444-55E5-4F9D-A626-0E1F6F69ECD4}" destId="{977DF8AB-CA33-4488-91C3-D2ED00204571}" srcOrd="0" destOrd="0" presId="urn:microsoft.com/office/officeart/2008/layout/BendingPictureSemiTransparentText"/>
    <dgm:cxn modelId="{167E5339-D6D9-4C7D-B9F4-9C5BED59D664}" type="presParOf" srcId="{8595D444-55E5-4F9D-A626-0E1F6F69ECD4}" destId="{19F562CE-725F-497F-B713-F9FC5F665C86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273D42-A57D-4642-A690-A66A7E336E2B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CF2AA0-1CDF-42CD-A749-3C6575D1BD85}">
      <dgm:prSet/>
      <dgm:spPr/>
      <dgm:t>
        <a:bodyPr/>
        <a:lstStyle/>
        <a:p>
          <a:pPr rtl="0"/>
          <a:r>
            <a:rPr lang="ru-RU" smtClean="0"/>
            <a:t>Конкурс рисунков «Моя любимая мама». </a:t>
          </a:r>
          <a:endParaRPr lang="ru-RU"/>
        </a:p>
      </dgm:t>
    </dgm:pt>
    <dgm:pt modelId="{644B0CDE-0C4C-466D-A5AC-1442701C1304}" type="parTrans" cxnId="{E6B396B6-F269-4C4B-BBEF-DA4A2F08FCC2}">
      <dgm:prSet/>
      <dgm:spPr/>
      <dgm:t>
        <a:bodyPr/>
        <a:lstStyle/>
        <a:p>
          <a:endParaRPr lang="ru-RU"/>
        </a:p>
      </dgm:t>
    </dgm:pt>
    <dgm:pt modelId="{2DE11213-C60C-4F98-8849-45C1C347DB99}" type="sibTrans" cxnId="{E6B396B6-F269-4C4B-BBEF-DA4A2F08FCC2}">
      <dgm:prSet/>
      <dgm:spPr/>
      <dgm:t>
        <a:bodyPr/>
        <a:lstStyle/>
        <a:p>
          <a:endParaRPr lang="ru-RU"/>
        </a:p>
      </dgm:t>
    </dgm:pt>
    <dgm:pt modelId="{5A077800-BF90-41B9-A5DA-AF71268E57F9}">
      <dgm:prSet/>
      <dgm:spPr/>
      <dgm:t>
        <a:bodyPr/>
        <a:lstStyle/>
        <a:p>
          <a:pPr rtl="0"/>
          <a:r>
            <a:rPr lang="ru-RU" smtClean="0"/>
            <a:t>Психологическая акция </a:t>
          </a:r>
          <a:r>
            <a:rPr lang="ru-RU" b="1" smtClean="0"/>
            <a:t> «Ларец радости». </a:t>
          </a:r>
          <a:endParaRPr lang="ru-RU"/>
        </a:p>
      </dgm:t>
    </dgm:pt>
    <dgm:pt modelId="{9B90D4DF-2FD2-46DA-A5A2-891902716796}" type="parTrans" cxnId="{7AF1BB88-A94F-41F6-8C8F-0DC917414E4E}">
      <dgm:prSet/>
      <dgm:spPr/>
      <dgm:t>
        <a:bodyPr/>
        <a:lstStyle/>
        <a:p>
          <a:endParaRPr lang="ru-RU"/>
        </a:p>
      </dgm:t>
    </dgm:pt>
    <dgm:pt modelId="{A241FD19-994C-48EC-98E3-55A74BC8E2EB}" type="sibTrans" cxnId="{7AF1BB88-A94F-41F6-8C8F-0DC917414E4E}">
      <dgm:prSet/>
      <dgm:spPr/>
      <dgm:t>
        <a:bodyPr/>
        <a:lstStyle/>
        <a:p>
          <a:endParaRPr lang="ru-RU"/>
        </a:p>
      </dgm:t>
    </dgm:pt>
    <dgm:pt modelId="{934F5222-03F3-4893-B478-C432716A639A}">
      <dgm:prSet/>
      <dgm:spPr/>
      <dgm:t>
        <a:bodyPr/>
        <a:lstStyle/>
        <a:p>
          <a:pPr rtl="0"/>
          <a:r>
            <a:rPr lang="ru-RU" b="1" dirty="0" smtClean="0"/>
            <a:t>Цель акции:</a:t>
          </a:r>
          <a:r>
            <a:rPr lang="ru-RU" dirty="0" smtClean="0"/>
            <a:t> создание благоприятного эмоционального климата в ДОУ, получение  положительных эмоций. </a:t>
          </a:r>
          <a:endParaRPr lang="ru-RU" dirty="0"/>
        </a:p>
      </dgm:t>
    </dgm:pt>
    <dgm:pt modelId="{1CAE8906-6C25-40A6-A662-9C85B53D302C}" type="parTrans" cxnId="{D7666AD5-A84A-42EE-BE8E-B64C639FFBB6}">
      <dgm:prSet/>
      <dgm:spPr/>
      <dgm:t>
        <a:bodyPr/>
        <a:lstStyle/>
        <a:p>
          <a:endParaRPr lang="ru-RU"/>
        </a:p>
      </dgm:t>
    </dgm:pt>
    <dgm:pt modelId="{1D498657-E675-4B03-96D8-52C18081B8E8}" type="sibTrans" cxnId="{D7666AD5-A84A-42EE-BE8E-B64C639FFBB6}">
      <dgm:prSet/>
      <dgm:spPr/>
      <dgm:t>
        <a:bodyPr/>
        <a:lstStyle/>
        <a:p>
          <a:endParaRPr lang="ru-RU"/>
        </a:p>
      </dgm:t>
    </dgm:pt>
    <dgm:pt modelId="{D8C1A760-957C-4653-8462-5C575D5CEFE3}">
      <dgm:prSet/>
      <dgm:spPr/>
      <dgm:t>
        <a:bodyPr/>
        <a:lstStyle/>
        <a:p>
          <a:pPr rtl="0"/>
          <a:endParaRPr lang="ru-RU" dirty="0"/>
        </a:p>
      </dgm:t>
    </dgm:pt>
    <dgm:pt modelId="{26666F99-887C-423F-8B70-08920F1C8C63}" type="parTrans" cxnId="{56E994A0-F2D4-4D37-B4FA-09B15B01E9B9}">
      <dgm:prSet/>
      <dgm:spPr/>
      <dgm:t>
        <a:bodyPr/>
        <a:lstStyle/>
        <a:p>
          <a:endParaRPr lang="ru-RU"/>
        </a:p>
      </dgm:t>
    </dgm:pt>
    <dgm:pt modelId="{193B1869-B7E5-4FD6-B441-0BC0A32045AE}" type="sibTrans" cxnId="{56E994A0-F2D4-4D37-B4FA-09B15B01E9B9}">
      <dgm:prSet/>
      <dgm:spPr/>
      <dgm:t>
        <a:bodyPr/>
        <a:lstStyle/>
        <a:p>
          <a:endParaRPr lang="ru-RU"/>
        </a:p>
      </dgm:t>
    </dgm:pt>
    <dgm:pt modelId="{7EF85F19-2406-4D24-971E-3FC4848FEA32}" type="pres">
      <dgm:prSet presAssocID="{E1273D42-A57D-4642-A690-A66A7E336E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A0F639-D5D3-4DAC-8369-46B8506353F2}" type="pres">
      <dgm:prSet presAssocID="{8DCF2AA0-1CDF-42CD-A749-3C6575D1BD85}" presName="composite" presStyleCnt="0"/>
      <dgm:spPr/>
    </dgm:pt>
    <dgm:pt modelId="{922E6563-3979-48AF-836B-A6DD153718DD}" type="pres">
      <dgm:prSet presAssocID="{8DCF2AA0-1CDF-42CD-A749-3C6575D1BD85}" presName="rect1" presStyleLbl="bgShp" presStyleIdx="0" presStyleCnt="4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19D03B2-C346-4C30-90EE-4671B9275A77}" type="pres">
      <dgm:prSet presAssocID="{8DCF2AA0-1CDF-42CD-A749-3C6575D1BD85}" presName="rect2" presStyleLbl="trBgShp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A7C50-DEE2-4A69-8426-ED53EF7B8F52}" type="pres">
      <dgm:prSet presAssocID="{2DE11213-C60C-4F98-8849-45C1C347DB99}" presName="sibTrans" presStyleCnt="0"/>
      <dgm:spPr/>
    </dgm:pt>
    <dgm:pt modelId="{8CF19F9E-BD1F-43D5-90D0-BFF4D5FBD602}" type="pres">
      <dgm:prSet presAssocID="{5A077800-BF90-41B9-A5DA-AF71268E57F9}" presName="composite" presStyleCnt="0"/>
      <dgm:spPr/>
    </dgm:pt>
    <dgm:pt modelId="{41DB009D-9577-404F-B2AA-276C1EF1776D}" type="pres">
      <dgm:prSet presAssocID="{5A077800-BF90-41B9-A5DA-AF71268E57F9}" presName="rect1" presStyleLbl="bgShp" presStyleIdx="1" presStyleCnt="4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BB827AD-FC09-4C68-ACA8-5DCBA7BEBFCD}" type="pres">
      <dgm:prSet presAssocID="{5A077800-BF90-41B9-A5DA-AF71268E57F9}" presName="rect2" presStyleLbl="trBgShp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B04D0-457A-4E54-A48D-C6AE07D0AA3C}" type="pres">
      <dgm:prSet presAssocID="{A241FD19-994C-48EC-98E3-55A74BC8E2EB}" presName="sibTrans" presStyleCnt="0"/>
      <dgm:spPr/>
    </dgm:pt>
    <dgm:pt modelId="{61B2B31F-5DF1-43BB-8895-7821A7C33D11}" type="pres">
      <dgm:prSet presAssocID="{934F5222-03F3-4893-B478-C432716A639A}" presName="composite" presStyleCnt="0"/>
      <dgm:spPr/>
    </dgm:pt>
    <dgm:pt modelId="{861556CE-C9B6-4870-A1D3-75565F35C194}" type="pres">
      <dgm:prSet presAssocID="{934F5222-03F3-4893-B478-C432716A639A}" presName="rect1" presStyleLbl="bgShp" presStyleIdx="2" presStyleCnt="4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0CA5B18-F0DF-4CF3-AAB9-7668F59F2902}" type="pres">
      <dgm:prSet presAssocID="{934F5222-03F3-4893-B478-C432716A639A}" presName="rect2" presStyleLbl="trBgShp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0FE2A-4EAF-4378-AA7C-EFEDC156E823}" type="pres">
      <dgm:prSet presAssocID="{1D498657-E675-4B03-96D8-52C18081B8E8}" presName="sibTrans" presStyleCnt="0"/>
      <dgm:spPr/>
    </dgm:pt>
    <dgm:pt modelId="{4035A230-B42C-4876-BE80-98CEB2B93472}" type="pres">
      <dgm:prSet presAssocID="{D8C1A760-957C-4653-8462-5C575D5CEFE3}" presName="composite" presStyleCnt="0"/>
      <dgm:spPr/>
    </dgm:pt>
    <dgm:pt modelId="{8C30F17E-2F6F-4901-8572-DA4BF6F14964}" type="pres">
      <dgm:prSet presAssocID="{D8C1A760-957C-4653-8462-5C575D5CEFE3}" presName="rect1" presStyleLbl="bgShp" presStyleIdx="3" presStyleCnt="4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C43EC82-6850-42CD-A79F-D5226F3C1E36}" type="pres">
      <dgm:prSet presAssocID="{D8C1A760-957C-4653-8462-5C575D5CEFE3}" presName="rect2" presStyleLbl="trBgShp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A9984-A70F-4F39-BBB5-F8ED7616A57A}" type="presOf" srcId="{8DCF2AA0-1CDF-42CD-A749-3C6575D1BD85}" destId="{D19D03B2-C346-4C30-90EE-4671B9275A77}" srcOrd="0" destOrd="0" presId="urn:microsoft.com/office/officeart/2008/layout/BendingPictureSemiTransparentText"/>
    <dgm:cxn modelId="{C1298C48-55ED-4A1B-B31F-792C29EC2DB3}" type="presOf" srcId="{5A077800-BF90-41B9-A5DA-AF71268E57F9}" destId="{FBB827AD-FC09-4C68-ACA8-5DCBA7BEBFCD}" srcOrd="0" destOrd="0" presId="urn:microsoft.com/office/officeart/2008/layout/BendingPictureSemiTransparentText"/>
    <dgm:cxn modelId="{E6B396B6-F269-4C4B-BBEF-DA4A2F08FCC2}" srcId="{E1273D42-A57D-4642-A690-A66A7E336E2B}" destId="{8DCF2AA0-1CDF-42CD-A749-3C6575D1BD85}" srcOrd="0" destOrd="0" parTransId="{644B0CDE-0C4C-466D-A5AC-1442701C1304}" sibTransId="{2DE11213-C60C-4F98-8849-45C1C347DB99}"/>
    <dgm:cxn modelId="{7AF1BB88-A94F-41F6-8C8F-0DC917414E4E}" srcId="{E1273D42-A57D-4642-A690-A66A7E336E2B}" destId="{5A077800-BF90-41B9-A5DA-AF71268E57F9}" srcOrd="1" destOrd="0" parTransId="{9B90D4DF-2FD2-46DA-A5A2-891902716796}" sibTransId="{A241FD19-994C-48EC-98E3-55A74BC8E2EB}"/>
    <dgm:cxn modelId="{68FA0012-E170-47A3-B62C-DC4089C9F52F}" type="presOf" srcId="{934F5222-03F3-4893-B478-C432716A639A}" destId="{A0CA5B18-F0DF-4CF3-AAB9-7668F59F2902}" srcOrd="0" destOrd="0" presId="urn:microsoft.com/office/officeart/2008/layout/BendingPictureSemiTransparentText"/>
    <dgm:cxn modelId="{D7666AD5-A84A-42EE-BE8E-B64C639FFBB6}" srcId="{E1273D42-A57D-4642-A690-A66A7E336E2B}" destId="{934F5222-03F3-4893-B478-C432716A639A}" srcOrd="2" destOrd="0" parTransId="{1CAE8906-6C25-40A6-A662-9C85B53D302C}" sibTransId="{1D498657-E675-4B03-96D8-52C18081B8E8}"/>
    <dgm:cxn modelId="{56E994A0-F2D4-4D37-B4FA-09B15B01E9B9}" srcId="{E1273D42-A57D-4642-A690-A66A7E336E2B}" destId="{D8C1A760-957C-4653-8462-5C575D5CEFE3}" srcOrd="3" destOrd="0" parTransId="{26666F99-887C-423F-8B70-08920F1C8C63}" sibTransId="{193B1869-B7E5-4FD6-B441-0BC0A32045AE}"/>
    <dgm:cxn modelId="{528F987D-33EC-48E4-B246-575B495E605C}" type="presOf" srcId="{D8C1A760-957C-4653-8462-5C575D5CEFE3}" destId="{5C43EC82-6850-42CD-A79F-D5226F3C1E36}" srcOrd="0" destOrd="0" presId="urn:microsoft.com/office/officeart/2008/layout/BendingPictureSemiTransparentText"/>
    <dgm:cxn modelId="{BD3C4473-2251-43CC-816A-E216B04C546E}" type="presOf" srcId="{E1273D42-A57D-4642-A690-A66A7E336E2B}" destId="{7EF85F19-2406-4D24-971E-3FC4848FEA32}" srcOrd="0" destOrd="0" presId="urn:microsoft.com/office/officeart/2008/layout/BendingPictureSemiTransparentText"/>
    <dgm:cxn modelId="{288A8084-B68C-4B26-A7C9-4052904A27E6}" type="presParOf" srcId="{7EF85F19-2406-4D24-971E-3FC4848FEA32}" destId="{34A0F639-D5D3-4DAC-8369-46B8506353F2}" srcOrd="0" destOrd="0" presId="urn:microsoft.com/office/officeart/2008/layout/BendingPictureSemiTransparentText"/>
    <dgm:cxn modelId="{1ECA8B96-930E-4125-AA8B-3C307FF94BA2}" type="presParOf" srcId="{34A0F639-D5D3-4DAC-8369-46B8506353F2}" destId="{922E6563-3979-48AF-836B-A6DD153718DD}" srcOrd="0" destOrd="0" presId="urn:microsoft.com/office/officeart/2008/layout/BendingPictureSemiTransparentText"/>
    <dgm:cxn modelId="{77CA79D5-9B9E-4CFA-965D-D7D1BAC03F46}" type="presParOf" srcId="{34A0F639-D5D3-4DAC-8369-46B8506353F2}" destId="{D19D03B2-C346-4C30-90EE-4671B9275A77}" srcOrd="1" destOrd="0" presId="urn:microsoft.com/office/officeart/2008/layout/BendingPictureSemiTransparentText"/>
    <dgm:cxn modelId="{E59471EB-70D9-4E71-97DD-BF6126D2366A}" type="presParOf" srcId="{7EF85F19-2406-4D24-971E-3FC4848FEA32}" destId="{73FA7C50-DEE2-4A69-8426-ED53EF7B8F52}" srcOrd="1" destOrd="0" presId="urn:microsoft.com/office/officeart/2008/layout/BendingPictureSemiTransparentText"/>
    <dgm:cxn modelId="{5D8BF676-3256-4B18-B02B-CAC5E73C08DF}" type="presParOf" srcId="{7EF85F19-2406-4D24-971E-3FC4848FEA32}" destId="{8CF19F9E-BD1F-43D5-90D0-BFF4D5FBD602}" srcOrd="2" destOrd="0" presId="urn:microsoft.com/office/officeart/2008/layout/BendingPictureSemiTransparentText"/>
    <dgm:cxn modelId="{FC3FAFD8-E14A-4563-8B7D-A8BF03B7D325}" type="presParOf" srcId="{8CF19F9E-BD1F-43D5-90D0-BFF4D5FBD602}" destId="{41DB009D-9577-404F-B2AA-276C1EF1776D}" srcOrd="0" destOrd="0" presId="urn:microsoft.com/office/officeart/2008/layout/BendingPictureSemiTransparentText"/>
    <dgm:cxn modelId="{A3ECD9F9-FA11-489D-A059-510617AE5D13}" type="presParOf" srcId="{8CF19F9E-BD1F-43D5-90D0-BFF4D5FBD602}" destId="{FBB827AD-FC09-4C68-ACA8-5DCBA7BEBFCD}" srcOrd="1" destOrd="0" presId="urn:microsoft.com/office/officeart/2008/layout/BendingPictureSemiTransparentText"/>
    <dgm:cxn modelId="{39838A81-5DBA-4085-BBE4-27154227C54F}" type="presParOf" srcId="{7EF85F19-2406-4D24-971E-3FC4848FEA32}" destId="{CB2B04D0-457A-4E54-A48D-C6AE07D0AA3C}" srcOrd="3" destOrd="0" presId="urn:microsoft.com/office/officeart/2008/layout/BendingPictureSemiTransparentText"/>
    <dgm:cxn modelId="{F3C98B82-7BFC-4167-80B5-63A798EA73A1}" type="presParOf" srcId="{7EF85F19-2406-4D24-971E-3FC4848FEA32}" destId="{61B2B31F-5DF1-43BB-8895-7821A7C33D11}" srcOrd="4" destOrd="0" presId="urn:microsoft.com/office/officeart/2008/layout/BendingPictureSemiTransparentText"/>
    <dgm:cxn modelId="{1516A686-D4ED-4356-B902-7DAEBE5135E3}" type="presParOf" srcId="{61B2B31F-5DF1-43BB-8895-7821A7C33D11}" destId="{861556CE-C9B6-4870-A1D3-75565F35C194}" srcOrd="0" destOrd="0" presId="urn:microsoft.com/office/officeart/2008/layout/BendingPictureSemiTransparentText"/>
    <dgm:cxn modelId="{AA140046-6F1A-48CD-846B-44ED92DE15FB}" type="presParOf" srcId="{61B2B31F-5DF1-43BB-8895-7821A7C33D11}" destId="{A0CA5B18-F0DF-4CF3-AAB9-7668F59F2902}" srcOrd="1" destOrd="0" presId="urn:microsoft.com/office/officeart/2008/layout/BendingPictureSemiTransparentText"/>
    <dgm:cxn modelId="{8A580660-41C7-4EA5-8639-D33DE2D2AF89}" type="presParOf" srcId="{7EF85F19-2406-4D24-971E-3FC4848FEA32}" destId="{4860FE2A-4EAF-4378-AA7C-EFEDC156E823}" srcOrd="5" destOrd="0" presId="urn:microsoft.com/office/officeart/2008/layout/BendingPictureSemiTransparentText"/>
    <dgm:cxn modelId="{606B190F-38EA-48D9-A3C5-9100003A6FCE}" type="presParOf" srcId="{7EF85F19-2406-4D24-971E-3FC4848FEA32}" destId="{4035A230-B42C-4876-BE80-98CEB2B93472}" srcOrd="6" destOrd="0" presId="urn:microsoft.com/office/officeart/2008/layout/BendingPictureSemiTransparentText"/>
    <dgm:cxn modelId="{5812D1C2-274A-4523-ADF7-8751D6FA3CCB}" type="presParOf" srcId="{4035A230-B42C-4876-BE80-98CEB2B93472}" destId="{8C30F17E-2F6F-4901-8572-DA4BF6F14964}" srcOrd="0" destOrd="0" presId="urn:microsoft.com/office/officeart/2008/layout/BendingPictureSemiTransparentText"/>
    <dgm:cxn modelId="{739E5C9F-D49B-48BF-BBFF-62B44AA3A5E3}" type="presParOf" srcId="{4035A230-B42C-4876-BE80-98CEB2B93472}" destId="{5C43EC82-6850-42CD-A79F-D5226F3C1E36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84AE77-91FB-444E-8727-72660F84DD95}" type="doc">
      <dgm:prSet loTypeId="urn:microsoft.com/office/officeart/2008/layout/PictureGrid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EDAE45-3233-4776-915F-3D4147D0CE74}">
      <dgm:prSet/>
      <dgm:spPr/>
      <dgm:t>
        <a:bodyPr/>
        <a:lstStyle/>
        <a:p>
          <a:pPr rtl="0"/>
          <a:r>
            <a:rPr lang="ru-RU" i="1" dirty="0" smtClean="0"/>
            <a:t>Заполнены  анкеты родителями  «Качество обслуживания в ДОУ».</a:t>
          </a:r>
          <a:endParaRPr lang="ru-RU" dirty="0"/>
        </a:p>
      </dgm:t>
    </dgm:pt>
    <dgm:pt modelId="{84146403-6F25-4116-8F39-1E815DC2BA59}" type="parTrans" cxnId="{B67F0A95-FA43-439F-8F34-3AECAC812896}">
      <dgm:prSet/>
      <dgm:spPr/>
      <dgm:t>
        <a:bodyPr/>
        <a:lstStyle/>
        <a:p>
          <a:endParaRPr lang="ru-RU"/>
        </a:p>
      </dgm:t>
    </dgm:pt>
    <dgm:pt modelId="{CF01DE7C-BD33-4EF1-ADE3-B47E6B344C5C}" type="sibTrans" cxnId="{B67F0A95-FA43-439F-8F34-3AECAC812896}">
      <dgm:prSet/>
      <dgm:spPr/>
      <dgm:t>
        <a:bodyPr/>
        <a:lstStyle/>
        <a:p>
          <a:endParaRPr lang="ru-RU"/>
        </a:p>
      </dgm:t>
    </dgm:pt>
    <dgm:pt modelId="{4E7DADD4-DBFA-4804-BD4D-286864C6D5BD}">
      <dgm:prSet/>
      <dgm:spPr/>
      <dgm:t>
        <a:bodyPr/>
        <a:lstStyle/>
        <a:p>
          <a:pPr rtl="0"/>
          <a:r>
            <a:rPr lang="ru-RU" smtClean="0"/>
            <a:t>Награждение.</a:t>
          </a:r>
          <a:endParaRPr lang="ru-RU"/>
        </a:p>
      </dgm:t>
    </dgm:pt>
    <dgm:pt modelId="{9E1B584A-E57A-48D2-8DC9-0F31CBCEFB6E}" type="parTrans" cxnId="{6051FF84-CF1E-4552-BEB9-E0B73DEC85D5}">
      <dgm:prSet/>
      <dgm:spPr/>
      <dgm:t>
        <a:bodyPr/>
        <a:lstStyle/>
        <a:p>
          <a:endParaRPr lang="ru-RU"/>
        </a:p>
      </dgm:t>
    </dgm:pt>
    <dgm:pt modelId="{2022FCD0-84DA-432C-87F4-74CB457EEE35}" type="sibTrans" cxnId="{6051FF84-CF1E-4552-BEB9-E0B73DEC85D5}">
      <dgm:prSet/>
      <dgm:spPr/>
      <dgm:t>
        <a:bodyPr/>
        <a:lstStyle/>
        <a:p>
          <a:endParaRPr lang="ru-RU"/>
        </a:p>
      </dgm:t>
    </dgm:pt>
    <dgm:pt modelId="{0C11F0ED-CE41-4E44-BBA5-C68C54B6773E}" type="pres">
      <dgm:prSet presAssocID="{B284AE77-91FB-444E-8727-72660F84DD95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240D4DC4-9236-465E-8F5E-96240D9CE073}" type="pres">
      <dgm:prSet presAssocID="{FAEDAE45-3233-4776-915F-3D4147D0CE74}" presName="composite" presStyleCnt="0"/>
      <dgm:spPr/>
    </dgm:pt>
    <dgm:pt modelId="{E439A1FB-0B7B-491A-A0CA-BE4C0FF120A7}" type="pres">
      <dgm:prSet presAssocID="{FAEDAE45-3233-4776-915F-3D4147D0CE74}" presName="rect2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63E7-1174-4E67-8768-A9E8CF030B07}" type="pres">
      <dgm:prSet presAssocID="{FAEDAE45-3233-4776-915F-3D4147D0CE74}" presName="rect1" presStyleLbl="alignImgPlac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1C98C58-6078-4D7A-84D0-C1BEA8907C4A}" type="pres">
      <dgm:prSet presAssocID="{CF01DE7C-BD33-4EF1-ADE3-B47E6B344C5C}" presName="sibTrans" presStyleCnt="0"/>
      <dgm:spPr/>
    </dgm:pt>
    <dgm:pt modelId="{89792A3D-D37A-4ACC-8588-6EF9FE1C8494}" type="pres">
      <dgm:prSet presAssocID="{4E7DADD4-DBFA-4804-BD4D-286864C6D5BD}" presName="composite" presStyleCnt="0"/>
      <dgm:spPr/>
    </dgm:pt>
    <dgm:pt modelId="{7A941EDD-533D-4812-9071-998EF3614638}" type="pres">
      <dgm:prSet presAssocID="{4E7DADD4-DBFA-4804-BD4D-286864C6D5BD}" presName="rect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B6550-1D09-4F05-9D7D-78AF16292E42}" type="pres">
      <dgm:prSet presAssocID="{4E7DADD4-DBFA-4804-BD4D-286864C6D5BD}" presName="rect1" presStyleLbl="alignImgPlace1" presStyleIdx="1" presStyleCnt="2" custScaleX="120679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E9E3D6C1-EA10-4634-8BB1-F198B1473D04}" type="presOf" srcId="{FAEDAE45-3233-4776-915F-3D4147D0CE74}" destId="{E439A1FB-0B7B-491A-A0CA-BE4C0FF120A7}" srcOrd="0" destOrd="0" presId="urn:microsoft.com/office/officeart/2008/layout/PictureGrid"/>
    <dgm:cxn modelId="{B67F0A95-FA43-439F-8F34-3AECAC812896}" srcId="{B284AE77-91FB-444E-8727-72660F84DD95}" destId="{FAEDAE45-3233-4776-915F-3D4147D0CE74}" srcOrd="0" destOrd="0" parTransId="{84146403-6F25-4116-8F39-1E815DC2BA59}" sibTransId="{CF01DE7C-BD33-4EF1-ADE3-B47E6B344C5C}"/>
    <dgm:cxn modelId="{6051FF84-CF1E-4552-BEB9-E0B73DEC85D5}" srcId="{B284AE77-91FB-444E-8727-72660F84DD95}" destId="{4E7DADD4-DBFA-4804-BD4D-286864C6D5BD}" srcOrd="1" destOrd="0" parTransId="{9E1B584A-E57A-48D2-8DC9-0F31CBCEFB6E}" sibTransId="{2022FCD0-84DA-432C-87F4-74CB457EEE35}"/>
    <dgm:cxn modelId="{389221B6-BD81-41AA-AF51-0E5438274151}" type="presOf" srcId="{B284AE77-91FB-444E-8727-72660F84DD95}" destId="{0C11F0ED-CE41-4E44-BBA5-C68C54B6773E}" srcOrd="0" destOrd="0" presId="urn:microsoft.com/office/officeart/2008/layout/PictureGrid"/>
    <dgm:cxn modelId="{9B36E7AA-3DF7-46A3-BE0E-FC6ECC2D8751}" type="presOf" srcId="{4E7DADD4-DBFA-4804-BD4D-286864C6D5BD}" destId="{7A941EDD-533D-4812-9071-998EF3614638}" srcOrd="0" destOrd="0" presId="urn:microsoft.com/office/officeart/2008/layout/PictureGrid"/>
    <dgm:cxn modelId="{7249FEB1-DBCE-42BD-9761-2D7E247255AC}" type="presParOf" srcId="{0C11F0ED-CE41-4E44-BBA5-C68C54B6773E}" destId="{240D4DC4-9236-465E-8F5E-96240D9CE073}" srcOrd="0" destOrd="0" presId="urn:microsoft.com/office/officeart/2008/layout/PictureGrid"/>
    <dgm:cxn modelId="{90B64DA1-1179-4BE5-B075-1AFD0C96FDC1}" type="presParOf" srcId="{240D4DC4-9236-465E-8F5E-96240D9CE073}" destId="{E439A1FB-0B7B-491A-A0CA-BE4C0FF120A7}" srcOrd="0" destOrd="0" presId="urn:microsoft.com/office/officeart/2008/layout/PictureGrid"/>
    <dgm:cxn modelId="{6C5D1D51-C5A6-42E5-BB1C-21FC578D1548}" type="presParOf" srcId="{240D4DC4-9236-465E-8F5E-96240D9CE073}" destId="{6D6563E7-1174-4E67-8768-A9E8CF030B07}" srcOrd="1" destOrd="0" presId="urn:microsoft.com/office/officeart/2008/layout/PictureGrid"/>
    <dgm:cxn modelId="{8538074B-260E-4C1E-AC43-649554B08C81}" type="presParOf" srcId="{0C11F0ED-CE41-4E44-BBA5-C68C54B6773E}" destId="{31C98C58-6078-4D7A-84D0-C1BEA8907C4A}" srcOrd="1" destOrd="0" presId="urn:microsoft.com/office/officeart/2008/layout/PictureGrid"/>
    <dgm:cxn modelId="{392E0B76-A681-4F9D-9974-8A4BDD3BB2A0}" type="presParOf" srcId="{0C11F0ED-CE41-4E44-BBA5-C68C54B6773E}" destId="{89792A3D-D37A-4ACC-8588-6EF9FE1C8494}" srcOrd="2" destOrd="0" presId="urn:microsoft.com/office/officeart/2008/layout/PictureGrid"/>
    <dgm:cxn modelId="{5ACC673D-9E04-49F8-8F18-31BCBC287CB4}" type="presParOf" srcId="{89792A3D-D37A-4ACC-8588-6EF9FE1C8494}" destId="{7A941EDD-533D-4812-9071-998EF3614638}" srcOrd="0" destOrd="0" presId="urn:microsoft.com/office/officeart/2008/layout/PictureGrid"/>
    <dgm:cxn modelId="{087E29B0-17E1-40F5-98C0-28EDBCAF39D5}" type="presParOf" srcId="{89792A3D-D37A-4ACC-8588-6EF9FE1C8494}" destId="{B20B6550-1D09-4F05-9D7D-78AF16292E42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572CC-DE3A-4D50-B012-181927E4B15E}">
      <dsp:nvSpPr>
        <dsp:cNvPr id="0" name=""/>
        <dsp:cNvSpPr/>
      </dsp:nvSpPr>
      <dsp:spPr>
        <a:xfrm>
          <a:off x="1227185" y="4796"/>
          <a:ext cx="2925389" cy="1462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b="1" i="1" kern="1200" dirty="0" smtClean="0"/>
            <a:t>Цель:</a:t>
          </a:r>
          <a:r>
            <a:rPr lang="ru-RU" sz="5700" kern="1200" dirty="0" smtClean="0"/>
            <a:t> </a:t>
          </a:r>
          <a:endParaRPr lang="ru-RU" sz="5700" kern="1200" dirty="0"/>
        </a:p>
      </dsp:txBody>
      <dsp:txXfrm>
        <a:off x="1270026" y="47637"/>
        <a:ext cx="2839707" cy="1377012"/>
      </dsp:txXfrm>
    </dsp:sp>
    <dsp:sp modelId="{DF7BD622-A093-47E2-8546-B204B408CC9F}">
      <dsp:nvSpPr>
        <dsp:cNvPr id="0" name=""/>
        <dsp:cNvSpPr/>
      </dsp:nvSpPr>
      <dsp:spPr>
        <a:xfrm>
          <a:off x="1519724" y="1467491"/>
          <a:ext cx="292538" cy="1097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020"/>
              </a:lnTo>
              <a:lnTo>
                <a:pt x="292538" y="10970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2D1AA-B323-4794-B49C-B2DB04AB576A}">
      <dsp:nvSpPr>
        <dsp:cNvPr id="0" name=""/>
        <dsp:cNvSpPr/>
      </dsp:nvSpPr>
      <dsp:spPr>
        <a:xfrm>
          <a:off x="1812263" y="1833164"/>
          <a:ext cx="2340311" cy="1462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Создание благоприятного психологического климата в детском саду.</a:t>
          </a:r>
          <a:endParaRPr lang="ru-RU" sz="1500" kern="1200" dirty="0"/>
        </a:p>
      </dsp:txBody>
      <dsp:txXfrm>
        <a:off x="1855104" y="1876005"/>
        <a:ext cx="2254629" cy="1377012"/>
      </dsp:txXfrm>
    </dsp:sp>
    <dsp:sp modelId="{ABF85AEB-0880-49B4-8AD0-CE760409D3E5}">
      <dsp:nvSpPr>
        <dsp:cNvPr id="0" name=""/>
        <dsp:cNvSpPr/>
      </dsp:nvSpPr>
      <dsp:spPr>
        <a:xfrm>
          <a:off x="4883921" y="4796"/>
          <a:ext cx="2925389" cy="1462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b="1" i="1" kern="1200" smtClean="0"/>
            <a:t>Задачи:</a:t>
          </a:r>
          <a:r>
            <a:rPr lang="ru-RU" sz="5700" kern="1200" smtClean="0"/>
            <a:t> </a:t>
          </a:r>
          <a:endParaRPr lang="ru-RU" sz="5700" kern="1200"/>
        </a:p>
      </dsp:txBody>
      <dsp:txXfrm>
        <a:off x="4926762" y="47637"/>
        <a:ext cx="2839707" cy="1377012"/>
      </dsp:txXfrm>
    </dsp:sp>
    <dsp:sp modelId="{E6A0520D-2606-4F7B-9CF5-7F417E8880A9}">
      <dsp:nvSpPr>
        <dsp:cNvPr id="0" name=""/>
        <dsp:cNvSpPr/>
      </dsp:nvSpPr>
      <dsp:spPr>
        <a:xfrm>
          <a:off x="5176460" y="1467491"/>
          <a:ext cx="292538" cy="1097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020"/>
              </a:lnTo>
              <a:lnTo>
                <a:pt x="292538" y="10970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FCB7A-B7F7-4D37-A12E-CBE83AECB775}">
      <dsp:nvSpPr>
        <dsp:cNvPr id="0" name=""/>
        <dsp:cNvSpPr/>
      </dsp:nvSpPr>
      <dsp:spPr>
        <a:xfrm>
          <a:off x="5468999" y="1833164"/>
          <a:ext cx="2340311" cy="1462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сформировать общее настроение оптимистической тональности, настрой на «психологическую волну»;</a:t>
          </a:r>
          <a:endParaRPr lang="ru-RU" sz="1500" kern="1200" dirty="0"/>
        </a:p>
      </dsp:txBody>
      <dsp:txXfrm>
        <a:off x="5511840" y="1876005"/>
        <a:ext cx="2254629" cy="1377012"/>
      </dsp:txXfrm>
    </dsp:sp>
    <dsp:sp modelId="{B4BA1FC1-E769-428E-B745-578840DF9F92}">
      <dsp:nvSpPr>
        <dsp:cNvPr id="0" name=""/>
        <dsp:cNvSpPr/>
      </dsp:nvSpPr>
      <dsp:spPr>
        <a:xfrm>
          <a:off x="5176460" y="1467491"/>
          <a:ext cx="292538" cy="2925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5389"/>
              </a:lnTo>
              <a:lnTo>
                <a:pt x="292538" y="29253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C4295-5319-4F9E-A6C1-BE881904F260}">
      <dsp:nvSpPr>
        <dsp:cNvPr id="0" name=""/>
        <dsp:cNvSpPr/>
      </dsp:nvSpPr>
      <dsp:spPr>
        <a:xfrm>
          <a:off x="5468999" y="3661532"/>
          <a:ext cx="2340311" cy="1462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стимулирование интереса к психологическим знаниям и работе психолога у родителей и сотрудников сада;</a:t>
          </a:r>
          <a:endParaRPr lang="ru-RU" sz="1500" kern="1200" dirty="0"/>
        </a:p>
      </dsp:txBody>
      <dsp:txXfrm>
        <a:off x="5511840" y="3704373"/>
        <a:ext cx="2254629" cy="1377012"/>
      </dsp:txXfrm>
    </dsp:sp>
    <dsp:sp modelId="{3FFEBE5C-3EDC-4A4B-AC40-6CF90AE931A0}">
      <dsp:nvSpPr>
        <dsp:cNvPr id="0" name=""/>
        <dsp:cNvSpPr/>
      </dsp:nvSpPr>
      <dsp:spPr>
        <a:xfrm>
          <a:off x="5176460" y="1467491"/>
          <a:ext cx="292538" cy="4753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3757"/>
              </a:lnTo>
              <a:lnTo>
                <a:pt x="292538" y="47537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75D6F-CDC1-4056-81B2-F438E1DD7C50}">
      <dsp:nvSpPr>
        <dsp:cNvPr id="0" name=""/>
        <dsp:cNvSpPr/>
      </dsp:nvSpPr>
      <dsp:spPr>
        <a:xfrm>
          <a:off x="5468999" y="5489900"/>
          <a:ext cx="2340311" cy="1462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сохранение и укрепление эмоционального благополучия воспитанников.</a:t>
          </a:r>
          <a:endParaRPr lang="ru-RU" sz="1500" kern="1200" dirty="0"/>
        </a:p>
      </dsp:txBody>
      <dsp:txXfrm>
        <a:off x="5511840" y="5532741"/>
        <a:ext cx="2254629" cy="1377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195D7-F7DD-4401-AD0D-19FAD6847704}">
      <dsp:nvSpPr>
        <dsp:cNvPr id="0" name=""/>
        <dsp:cNvSpPr/>
      </dsp:nvSpPr>
      <dsp:spPr>
        <a:xfrm>
          <a:off x="0" y="195435"/>
          <a:ext cx="5486400" cy="54864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748EBA-49ED-4611-9D86-0E5E3D16D649}">
      <dsp:nvSpPr>
        <dsp:cNvPr id="0" name=""/>
        <dsp:cNvSpPr/>
      </dsp:nvSpPr>
      <dsp:spPr>
        <a:xfrm>
          <a:off x="2743200" y="195436"/>
          <a:ext cx="6400799" cy="548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работу были включены дети и родители старшей и подготовительной группы, а также педагоги. </a:t>
          </a:r>
          <a:endParaRPr lang="ru-RU" sz="1400" kern="1200" dirty="0"/>
        </a:p>
      </dsp:txBody>
      <dsp:txXfrm>
        <a:off x="2743200" y="195436"/>
        <a:ext cx="6400799" cy="1165859"/>
      </dsp:txXfrm>
    </dsp:sp>
    <dsp:sp modelId="{FE98F5BF-F629-461A-A6AE-D5334A98E2F7}">
      <dsp:nvSpPr>
        <dsp:cNvPr id="0" name=""/>
        <dsp:cNvSpPr/>
      </dsp:nvSpPr>
      <dsp:spPr>
        <a:xfrm>
          <a:off x="720089" y="1361295"/>
          <a:ext cx="4046220" cy="40462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CD7486-AF42-485F-9FDF-5598C1C93F9B}">
      <dsp:nvSpPr>
        <dsp:cNvPr id="0" name=""/>
        <dsp:cNvSpPr/>
      </dsp:nvSpPr>
      <dsp:spPr>
        <a:xfrm>
          <a:off x="2743200" y="1361295"/>
          <a:ext cx="6400799" cy="40462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Началась неделя со «Дня солнечного настроения - нарисуй радость». С детьми были проведены также беседы: «Что такое радость», «Как хорошо иметь друзей». Активно дети участвовали в творческих работах "Нарисуй радость"; "Моя любимая мама". С интересом заготавливали и вручали подарки для своих младших друзей. С детьми было проведено развивающее занятие "Общение-радость". </a:t>
          </a:r>
          <a:br>
            <a:rPr lang="ru-RU" sz="1400" kern="1200" dirty="0" smtClean="0"/>
          </a:br>
          <a:r>
            <a:rPr lang="ru-RU" sz="1400" kern="1200" dirty="0" smtClean="0"/>
            <a:t>Родителям совместно с детьми предлагалось поучаствовать в конкурсе "Мой портрет в лучах солнца". </a:t>
          </a:r>
          <a:endParaRPr lang="ru-RU" sz="1400" kern="1200" dirty="0"/>
        </a:p>
      </dsp:txBody>
      <dsp:txXfrm>
        <a:off x="2743200" y="1361295"/>
        <a:ext cx="6400799" cy="1165860"/>
      </dsp:txXfrm>
    </dsp:sp>
    <dsp:sp modelId="{81498F09-356A-4DE7-9825-B4EAB3A0BBE1}">
      <dsp:nvSpPr>
        <dsp:cNvPr id="0" name=""/>
        <dsp:cNvSpPr/>
      </dsp:nvSpPr>
      <dsp:spPr>
        <a:xfrm>
          <a:off x="1440180" y="2527156"/>
          <a:ext cx="2606040" cy="260604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D7B59A-671B-4953-A9B9-563F9280E70F}">
      <dsp:nvSpPr>
        <dsp:cNvPr id="0" name=""/>
        <dsp:cNvSpPr/>
      </dsp:nvSpPr>
      <dsp:spPr>
        <a:xfrm>
          <a:off x="2743200" y="2527156"/>
          <a:ext cx="6400799" cy="26060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течение недели все желающие родители могли принять участие в акции «Ларец радости». В специальную коробочку были собраны самые лучшие выражения и фразы. Каждый, кто подходил к сундучку, мог вытащить фразу, предназначенную именно ему.</a:t>
          </a:r>
          <a:br>
            <a:rPr lang="ru-RU" sz="1400" kern="1200" dirty="0" smtClean="0"/>
          </a:br>
          <a:r>
            <a:rPr lang="ru-RU" sz="1400" kern="1200" dirty="0" smtClean="0"/>
            <a:t>В группах был проведен конкурс совместного творчества воспитанников и воспитателей "Мой любимый детский сад".</a:t>
          </a:r>
          <a:endParaRPr lang="ru-RU" sz="1400" kern="1200" dirty="0"/>
        </a:p>
      </dsp:txBody>
      <dsp:txXfrm>
        <a:off x="2743200" y="2527156"/>
        <a:ext cx="6400799" cy="1165860"/>
      </dsp:txXfrm>
    </dsp:sp>
    <dsp:sp modelId="{DFF0B1D7-DFD1-480C-94E2-185720B3542F}">
      <dsp:nvSpPr>
        <dsp:cNvPr id="0" name=""/>
        <dsp:cNvSpPr/>
      </dsp:nvSpPr>
      <dsp:spPr>
        <a:xfrm>
          <a:off x="2160270" y="3693016"/>
          <a:ext cx="1165860" cy="11658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DCC78B-6520-4AD8-B5A8-F18A5E9F18B1}">
      <dsp:nvSpPr>
        <dsp:cNvPr id="0" name=""/>
        <dsp:cNvSpPr/>
      </dsp:nvSpPr>
      <dsp:spPr>
        <a:xfrm>
          <a:off x="2743200" y="3693016"/>
          <a:ext cx="6400799" cy="11658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 педагогами была проведена психологическая игра «Тайный друг» с целью  повышения общего позитивного эмоционального тонуса, развитию толерантности, доброты и </a:t>
          </a:r>
          <a:r>
            <a:rPr lang="ru-RU" sz="1400" kern="1200" dirty="0" err="1" smtClean="0"/>
            <a:t>взаимоподдержки</a:t>
          </a:r>
          <a:r>
            <a:rPr lang="ru-RU" sz="1400" kern="1200" dirty="0" smtClean="0"/>
            <a:t>. Закончилась "Неделя психологии" торжественным награждением победителей в конкурсах.</a:t>
          </a:r>
          <a:endParaRPr lang="ru-RU" sz="1400" kern="1200" dirty="0"/>
        </a:p>
      </dsp:txBody>
      <dsp:txXfrm>
        <a:off x="2743200" y="3693016"/>
        <a:ext cx="6400799" cy="1165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02FE0-CA79-4005-A1E9-887BFE07B4A3}">
      <dsp:nvSpPr>
        <dsp:cNvPr id="0" name=""/>
        <dsp:cNvSpPr/>
      </dsp:nvSpPr>
      <dsp:spPr>
        <a:xfrm>
          <a:off x="1912668" y="321107"/>
          <a:ext cx="2941560" cy="2474062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B84B19-5A2F-4143-9364-7FB174E4DF79}">
      <dsp:nvSpPr>
        <dsp:cNvPr id="0" name=""/>
        <dsp:cNvSpPr/>
      </dsp:nvSpPr>
      <dsp:spPr>
        <a:xfrm>
          <a:off x="794768" y="1334328"/>
          <a:ext cx="1594220" cy="159422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/>
            <a:t>«Нарисуй радость» </a:t>
          </a:r>
          <a:endParaRPr lang="ru-RU" sz="1600" b="0" kern="1200" dirty="0"/>
        </a:p>
      </dsp:txBody>
      <dsp:txXfrm>
        <a:off x="794768" y="1334328"/>
        <a:ext cx="1594220" cy="1594220"/>
      </dsp:txXfrm>
    </dsp:sp>
    <dsp:sp modelId="{557E3AC2-4B03-4F9C-B0DF-582053EF1CC0}">
      <dsp:nvSpPr>
        <dsp:cNvPr id="0" name=""/>
        <dsp:cNvSpPr/>
      </dsp:nvSpPr>
      <dsp:spPr>
        <a:xfrm>
          <a:off x="6466742" y="321107"/>
          <a:ext cx="2941560" cy="2474062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AC615E-2923-4940-B3DA-9ACFE7C3A605}">
      <dsp:nvSpPr>
        <dsp:cNvPr id="0" name=""/>
        <dsp:cNvSpPr/>
      </dsp:nvSpPr>
      <dsp:spPr>
        <a:xfrm>
          <a:off x="5348842" y="1334328"/>
          <a:ext cx="1594220" cy="159422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Конкурс «Мой портрет в лучах солнца» </a:t>
          </a:r>
          <a:endParaRPr lang="ru-RU" sz="1600" b="0" kern="1200" dirty="0"/>
        </a:p>
      </dsp:txBody>
      <dsp:txXfrm>
        <a:off x="5348842" y="1334328"/>
        <a:ext cx="1594220" cy="1594220"/>
      </dsp:txXfrm>
    </dsp:sp>
    <dsp:sp modelId="{00A0D357-32CE-4EEC-ADCA-B71D46AD9C22}">
      <dsp:nvSpPr>
        <dsp:cNvPr id="0" name=""/>
        <dsp:cNvSpPr/>
      </dsp:nvSpPr>
      <dsp:spPr>
        <a:xfrm>
          <a:off x="5904671" y="3528392"/>
          <a:ext cx="2941560" cy="2474062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DAD41D-6E70-43DE-931D-91CA6B7B295F}">
      <dsp:nvSpPr>
        <dsp:cNvPr id="0" name=""/>
        <dsp:cNvSpPr/>
      </dsp:nvSpPr>
      <dsp:spPr>
        <a:xfrm>
          <a:off x="2505948" y="4196422"/>
          <a:ext cx="4109279" cy="198690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Цели и задачи смотра-конкурса:</a:t>
          </a:r>
          <a:endParaRPr lang="ru-RU" sz="1200" kern="1200" dirty="0"/>
        </a:p>
        <a:p>
          <a:pPr marL="114300" lvl="1" indent="-114300" algn="l" defTabSz="53340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Выявить предпочтения детей к своему имени</a:t>
          </a:r>
          <a:endParaRPr lang="ru-RU" sz="1200" kern="1200" dirty="0"/>
        </a:p>
        <a:p>
          <a:pPr marL="114300" lvl="1" indent="-114300" algn="l" defTabSz="53340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Формировать у родителей представление о необходимости совместной деятельности с ребенком и радости от полученного результата.</a:t>
          </a:r>
          <a:endParaRPr lang="ru-RU" sz="1200" kern="1200" dirty="0"/>
        </a:p>
        <a:p>
          <a:pPr marL="114300" lvl="1" indent="-114300" algn="l" defTabSz="53340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Развивать эстетический вкус у родителей через обмен опытом.</a:t>
          </a:r>
          <a:endParaRPr lang="ru-RU" sz="1200" kern="1200" dirty="0"/>
        </a:p>
        <a:p>
          <a:pPr marL="114300" lvl="1" indent="-114300" algn="l" defTabSz="53340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Способствовать взаимодействию </a:t>
          </a:r>
          <a:r>
            <a:rPr lang="ru-RU" sz="1200" b="1" kern="1200" dirty="0" smtClean="0"/>
            <a:t>родитель – ребенок – воспитатель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Повышать самооценку ребенка, формировать позитивное отношение к себе.</a:t>
          </a:r>
          <a:endParaRPr lang="ru-RU" sz="1200" kern="1200" dirty="0"/>
        </a:p>
        <a:p>
          <a:pPr marL="114300" lvl="1" indent="-114300" algn="l" defTabSz="533400" rtl="0">
            <a:lnSpc>
              <a:spcPts val="1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Выразить любовь родителей к своим детям через рисунок, аппликацию, поделку в форме солнышка</a:t>
          </a:r>
          <a:r>
            <a:rPr lang="ru-RU" sz="600" kern="1200" dirty="0" smtClean="0"/>
            <a:t>.</a:t>
          </a:r>
          <a:endParaRPr lang="ru-RU" sz="600" kern="1200" dirty="0"/>
        </a:p>
      </dsp:txBody>
      <dsp:txXfrm>
        <a:off x="2505948" y="4196422"/>
        <a:ext cx="4109279" cy="1986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427D7-65EA-4B7D-8D89-B65EAB21EE71}">
      <dsp:nvSpPr>
        <dsp:cNvPr id="0" name=""/>
        <dsp:cNvSpPr/>
      </dsp:nvSpPr>
      <dsp:spPr>
        <a:xfrm>
          <a:off x="3398" y="330516"/>
          <a:ext cx="2795788" cy="2396321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3E8CCB1-4258-427A-8070-5BC4CB1B5F64}">
      <dsp:nvSpPr>
        <dsp:cNvPr id="0" name=""/>
        <dsp:cNvSpPr/>
      </dsp:nvSpPr>
      <dsp:spPr>
        <a:xfrm>
          <a:off x="3398" y="2007942"/>
          <a:ext cx="2795788" cy="575117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Конкурс рисунков «Мой любимый детский сад»</a:t>
          </a:r>
          <a:endParaRPr lang="ru-RU" sz="1700" kern="1200" dirty="0"/>
        </a:p>
      </dsp:txBody>
      <dsp:txXfrm>
        <a:off x="3398" y="2007942"/>
        <a:ext cx="2795788" cy="575117"/>
      </dsp:txXfrm>
    </dsp:sp>
    <dsp:sp modelId="{6EBE7B88-DA15-4D21-8DC4-EF95F2F2B59B}">
      <dsp:nvSpPr>
        <dsp:cNvPr id="0" name=""/>
        <dsp:cNvSpPr/>
      </dsp:nvSpPr>
      <dsp:spPr>
        <a:xfrm>
          <a:off x="3084349" y="330516"/>
          <a:ext cx="2795788" cy="2396321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561A8E2-AE62-4EB7-8120-C10A59D95B7E}">
      <dsp:nvSpPr>
        <dsp:cNvPr id="0" name=""/>
        <dsp:cNvSpPr/>
      </dsp:nvSpPr>
      <dsp:spPr>
        <a:xfrm>
          <a:off x="3084349" y="2007942"/>
          <a:ext cx="2795788" cy="575117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3084349" y="2007942"/>
        <a:ext cx="2795788" cy="575117"/>
      </dsp:txXfrm>
    </dsp:sp>
    <dsp:sp modelId="{561BFCB5-2A9A-4627-AA8A-B5F34E76549A}">
      <dsp:nvSpPr>
        <dsp:cNvPr id="0" name=""/>
        <dsp:cNvSpPr/>
      </dsp:nvSpPr>
      <dsp:spPr>
        <a:xfrm>
          <a:off x="6165300" y="330516"/>
          <a:ext cx="2795788" cy="2396321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8F939BC-A701-4C91-A674-8AB0FB1D2838}">
      <dsp:nvSpPr>
        <dsp:cNvPr id="0" name=""/>
        <dsp:cNvSpPr/>
      </dsp:nvSpPr>
      <dsp:spPr>
        <a:xfrm>
          <a:off x="6165300" y="2007942"/>
          <a:ext cx="2795788" cy="575117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6165300" y="2007942"/>
        <a:ext cx="2795788" cy="575117"/>
      </dsp:txXfrm>
    </dsp:sp>
    <dsp:sp modelId="{719D8508-4238-43D7-8BEF-BD0E042263EE}">
      <dsp:nvSpPr>
        <dsp:cNvPr id="0" name=""/>
        <dsp:cNvSpPr/>
      </dsp:nvSpPr>
      <dsp:spPr>
        <a:xfrm>
          <a:off x="3398" y="3006417"/>
          <a:ext cx="2795788" cy="2396321"/>
        </a:xfrm>
        <a:prstGeom prst="rect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5F1551A-2DB5-4DDF-A0E6-1825A38A35BF}">
      <dsp:nvSpPr>
        <dsp:cNvPr id="0" name=""/>
        <dsp:cNvSpPr/>
      </dsp:nvSpPr>
      <dsp:spPr>
        <a:xfrm>
          <a:off x="3398" y="4683842"/>
          <a:ext cx="2795788" cy="575117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Развивающее занятие «Общение-радость» </a:t>
          </a:r>
          <a:endParaRPr lang="ru-RU" sz="1700" kern="1200" dirty="0"/>
        </a:p>
      </dsp:txBody>
      <dsp:txXfrm>
        <a:off x="3398" y="4683842"/>
        <a:ext cx="2795788" cy="575117"/>
      </dsp:txXfrm>
    </dsp:sp>
    <dsp:sp modelId="{02407CB0-5087-4AAE-8843-98056DEFBA1B}">
      <dsp:nvSpPr>
        <dsp:cNvPr id="0" name=""/>
        <dsp:cNvSpPr/>
      </dsp:nvSpPr>
      <dsp:spPr>
        <a:xfrm>
          <a:off x="3084349" y="3006417"/>
          <a:ext cx="2795788" cy="2396321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DFEB30-A957-43DC-8053-65EC86A0AD7A}">
      <dsp:nvSpPr>
        <dsp:cNvPr id="0" name=""/>
        <dsp:cNvSpPr/>
      </dsp:nvSpPr>
      <dsp:spPr>
        <a:xfrm>
          <a:off x="3084349" y="4683842"/>
          <a:ext cx="2795788" cy="575117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3084349" y="4683842"/>
        <a:ext cx="2795788" cy="575117"/>
      </dsp:txXfrm>
    </dsp:sp>
    <dsp:sp modelId="{977DF8AB-CA33-4488-91C3-D2ED00204571}">
      <dsp:nvSpPr>
        <dsp:cNvPr id="0" name=""/>
        <dsp:cNvSpPr/>
      </dsp:nvSpPr>
      <dsp:spPr>
        <a:xfrm>
          <a:off x="6165300" y="3006417"/>
          <a:ext cx="2795788" cy="2396321"/>
        </a:xfrm>
        <a:prstGeom prst="rect">
          <a:avLst/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9F562CE-725F-497F-B713-F9FC5F665C86}">
      <dsp:nvSpPr>
        <dsp:cNvPr id="0" name=""/>
        <dsp:cNvSpPr/>
      </dsp:nvSpPr>
      <dsp:spPr>
        <a:xfrm>
          <a:off x="6165300" y="4683842"/>
          <a:ext cx="2795788" cy="575117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6165300" y="4683842"/>
        <a:ext cx="2795788" cy="5751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E6563-3979-48AF-836B-A6DD153718DD}">
      <dsp:nvSpPr>
        <dsp:cNvPr id="0" name=""/>
        <dsp:cNvSpPr/>
      </dsp:nvSpPr>
      <dsp:spPr>
        <a:xfrm>
          <a:off x="1268648" y="4672"/>
          <a:ext cx="3194687" cy="2738225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D03B2-C346-4C30-90EE-4671B9275A77}">
      <dsp:nvSpPr>
        <dsp:cNvPr id="0" name=""/>
        <dsp:cNvSpPr/>
      </dsp:nvSpPr>
      <dsp:spPr>
        <a:xfrm>
          <a:off x="1268648" y="1921430"/>
          <a:ext cx="3194687" cy="65717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Конкурс рисунков «Моя любимая мама». </a:t>
          </a:r>
          <a:endParaRPr lang="ru-RU" sz="1400" kern="1200"/>
        </a:p>
      </dsp:txBody>
      <dsp:txXfrm>
        <a:off x="1268648" y="1921430"/>
        <a:ext cx="3194687" cy="657174"/>
      </dsp:txXfrm>
    </dsp:sp>
    <dsp:sp modelId="{41DB009D-9577-404F-B2AA-276C1EF1776D}">
      <dsp:nvSpPr>
        <dsp:cNvPr id="0" name=""/>
        <dsp:cNvSpPr/>
      </dsp:nvSpPr>
      <dsp:spPr>
        <a:xfrm>
          <a:off x="4789184" y="4672"/>
          <a:ext cx="3194687" cy="2738225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827AD-FC09-4C68-ACA8-5DCBA7BEBFCD}">
      <dsp:nvSpPr>
        <dsp:cNvPr id="0" name=""/>
        <dsp:cNvSpPr/>
      </dsp:nvSpPr>
      <dsp:spPr>
        <a:xfrm>
          <a:off x="4789184" y="1921430"/>
          <a:ext cx="3194687" cy="65717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Психологическая акция </a:t>
          </a:r>
          <a:r>
            <a:rPr lang="ru-RU" sz="1400" b="1" kern="1200" smtClean="0"/>
            <a:t> «Ларец радости». </a:t>
          </a:r>
          <a:endParaRPr lang="ru-RU" sz="1400" kern="1200"/>
        </a:p>
      </dsp:txBody>
      <dsp:txXfrm>
        <a:off x="4789184" y="1921430"/>
        <a:ext cx="3194687" cy="657174"/>
      </dsp:txXfrm>
    </dsp:sp>
    <dsp:sp modelId="{861556CE-C9B6-4870-A1D3-75565F35C194}">
      <dsp:nvSpPr>
        <dsp:cNvPr id="0" name=""/>
        <dsp:cNvSpPr/>
      </dsp:nvSpPr>
      <dsp:spPr>
        <a:xfrm>
          <a:off x="1268648" y="3062366"/>
          <a:ext cx="3194687" cy="2738225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CA5B18-F0DF-4CF3-AAB9-7668F59F2902}">
      <dsp:nvSpPr>
        <dsp:cNvPr id="0" name=""/>
        <dsp:cNvSpPr/>
      </dsp:nvSpPr>
      <dsp:spPr>
        <a:xfrm>
          <a:off x="1268648" y="4979123"/>
          <a:ext cx="3194687" cy="65717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Цель акции:</a:t>
          </a:r>
          <a:r>
            <a:rPr lang="ru-RU" sz="1400" kern="1200" dirty="0" smtClean="0"/>
            <a:t> создание благоприятного эмоционального климата в ДОУ, получение  положительных эмоций. </a:t>
          </a:r>
          <a:endParaRPr lang="ru-RU" sz="1400" kern="1200" dirty="0"/>
        </a:p>
      </dsp:txBody>
      <dsp:txXfrm>
        <a:off x="1268648" y="4979123"/>
        <a:ext cx="3194687" cy="657174"/>
      </dsp:txXfrm>
    </dsp:sp>
    <dsp:sp modelId="{8C30F17E-2F6F-4901-8572-DA4BF6F14964}">
      <dsp:nvSpPr>
        <dsp:cNvPr id="0" name=""/>
        <dsp:cNvSpPr/>
      </dsp:nvSpPr>
      <dsp:spPr>
        <a:xfrm>
          <a:off x="4789184" y="3062366"/>
          <a:ext cx="3194687" cy="2738225"/>
        </a:xfrm>
        <a:prstGeom prst="rect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3EC82-6850-42CD-A79F-D5226F3C1E36}">
      <dsp:nvSpPr>
        <dsp:cNvPr id="0" name=""/>
        <dsp:cNvSpPr/>
      </dsp:nvSpPr>
      <dsp:spPr>
        <a:xfrm>
          <a:off x="4789184" y="4979123"/>
          <a:ext cx="3194687" cy="65717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789184" y="4979123"/>
        <a:ext cx="3194687" cy="6571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9A1FB-0B7B-491A-A0CA-BE4C0FF120A7}">
      <dsp:nvSpPr>
        <dsp:cNvPr id="0" name=""/>
        <dsp:cNvSpPr/>
      </dsp:nvSpPr>
      <dsp:spPr>
        <a:xfrm>
          <a:off x="154359" y="210909"/>
          <a:ext cx="3425248" cy="51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9530" rIns="49530" bIns="0" numCol="1" spcCol="1270" anchor="b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/>
            <a:t>Заполнены  анкеты родителями  «Качество обслуживания в ДОУ».</a:t>
          </a:r>
          <a:endParaRPr lang="ru-RU" sz="1300" kern="1200" dirty="0"/>
        </a:p>
      </dsp:txBody>
      <dsp:txXfrm>
        <a:off x="154359" y="210909"/>
        <a:ext cx="3425248" cy="513787"/>
      </dsp:txXfrm>
    </dsp:sp>
    <dsp:sp modelId="{6D6563E7-1174-4E67-8768-A9E8CF030B07}">
      <dsp:nvSpPr>
        <dsp:cNvPr id="0" name=""/>
        <dsp:cNvSpPr/>
      </dsp:nvSpPr>
      <dsp:spPr>
        <a:xfrm>
          <a:off x="154359" y="889804"/>
          <a:ext cx="3425248" cy="3425248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41EDD-533D-4812-9071-998EF3614638}">
      <dsp:nvSpPr>
        <dsp:cNvPr id="0" name=""/>
        <dsp:cNvSpPr/>
      </dsp:nvSpPr>
      <dsp:spPr>
        <a:xfrm>
          <a:off x="4295838" y="210909"/>
          <a:ext cx="3425248" cy="51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9530" rIns="49530" bIns="0" numCol="1" spcCol="1270" anchor="b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Награждение.</a:t>
          </a:r>
          <a:endParaRPr lang="ru-RU" sz="1300" kern="1200"/>
        </a:p>
      </dsp:txBody>
      <dsp:txXfrm>
        <a:off x="4295838" y="210909"/>
        <a:ext cx="3425248" cy="513787"/>
      </dsp:txXfrm>
    </dsp:sp>
    <dsp:sp modelId="{B20B6550-1D09-4F05-9D7D-78AF16292E42}">
      <dsp:nvSpPr>
        <dsp:cNvPr id="0" name=""/>
        <dsp:cNvSpPr/>
      </dsp:nvSpPr>
      <dsp:spPr>
        <a:xfrm>
          <a:off x="3941684" y="889804"/>
          <a:ext cx="4133555" cy="3425248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7A90C-4C43-4475-99B3-37EC09DBCF8C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9DB6-E550-42F0-A6F6-5055028D42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82" y="6540365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oineverova.usoz.ru</a:t>
            </a:r>
            <a:endParaRPr lang="ru-RU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0541" cmpd="sng">
            <a:solidFill>
              <a:srgbClr val="002060"/>
            </a:solidFill>
            <a:prstDash val="solid"/>
          </a:ln>
          <a:blipFill>
            <a:blip r:embed="rId15"/>
            <a:stretch>
              <a:fillRect/>
            </a:stretch>
          </a:blip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ln>
            <a:solidFill>
              <a:srgbClr val="002060"/>
            </a:solidFill>
          </a:ln>
          <a:blipFill>
            <a:blip r:embed="rId15"/>
            <a:stretch>
              <a:fillRect/>
            </a:stretch>
          </a:blip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ln>
            <a:solidFill>
              <a:srgbClr val="002060"/>
            </a:solidFill>
          </a:ln>
          <a:blipFill>
            <a:blip r:embed="rId15"/>
            <a:stretch>
              <a:fillRect/>
            </a:stretch>
          </a:blip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solidFill>
              <a:srgbClr val="002060"/>
            </a:solidFill>
          </a:ln>
          <a:blipFill>
            <a:blip r:embed="rId15"/>
            <a:stretch>
              <a:fillRect/>
            </a:stretch>
          </a:blip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ln>
            <a:solidFill>
              <a:srgbClr val="002060"/>
            </a:solidFill>
          </a:ln>
          <a:blipFill>
            <a:blip r:embed="rId15"/>
            <a:stretch>
              <a:fillRect/>
            </a:stretch>
          </a:blip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ln>
            <a:solidFill>
              <a:srgbClr val="002060"/>
            </a:solidFill>
          </a:ln>
          <a:blipFill>
            <a:blip r:embed="rId15"/>
            <a:stretch>
              <a:fillRect/>
            </a:stretch>
          </a:blip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3667" y="1268760"/>
            <a:ext cx="7772400" cy="1470025"/>
          </a:xfrm>
        </p:spPr>
        <p:txBody>
          <a:bodyPr>
            <a:normAutofit/>
          </a:bodyPr>
          <a:lstStyle/>
          <a:p>
            <a:r>
              <a:rPr lang="ru-RU" smtClean="0"/>
              <a:t>Неделя </a:t>
            </a:r>
            <a:r>
              <a:rPr lang="ru-RU" dirty="0" smtClean="0"/>
              <a:t>психологии</a:t>
            </a:r>
            <a:br>
              <a:rPr lang="ru-RU" dirty="0" smtClean="0"/>
            </a:br>
            <a:r>
              <a:rPr lang="ru-RU" dirty="0" smtClean="0"/>
              <a:t>«Лучик счастья»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6235080"/>
            <a:ext cx="6400800" cy="622920"/>
          </a:xfrm>
        </p:spPr>
        <p:txBody>
          <a:bodyPr/>
          <a:lstStyle/>
          <a:p>
            <a:r>
              <a:rPr lang="ru-RU" dirty="0" smtClean="0"/>
              <a:t>Педагог-психолог: Былкина Т. Г.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6652" y="2924944"/>
            <a:ext cx="3246431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0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467996"/>
              </p:ext>
            </p:extLst>
          </p:nvPr>
        </p:nvGraphicFramePr>
        <p:xfrm>
          <a:off x="0" y="0"/>
          <a:ext cx="9036496" cy="695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64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dirty="0" smtClean="0"/>
              <a:t>Аннотация: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572242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47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День 1: </a:t>
            </a:r>
            <a:r>
              <a:rPr lang="ru-RU" sz="2800" dirty="0"/>
              <a:t>«День солнечного настроения»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113489"/>
              </p:ext>
            </p:extLst>
          </p:nvPr>
        </p:nvGraphicFramePr>
        <p:xfrm>
          <a:off x="-612576" y="548680"/>
          <a:ext cx="1022513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588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472"/>
            <a:ext cx="8229600" cy="9409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День 2: «День понимания»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7525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Подарок для младших друзей.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6016" y="1052736"/>
            <a:ext cx="4572000" cy="2383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0" y="1556792"/>
            <a:ext cx="4993998" cy="4185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472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День 3: «День дружбы»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958066"/>
              </p:ext>
            </p:extLst>
          </p:nvPr>
        </p:nvGraphicFramePr>
        <p:xfrm>
          <a:off x="0" y="1124744"/>
          <a:ext cx="896448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64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День 4: «День счастья»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993014"/>
              </p:ext>
            </p:extLst>
          </p:nvPr>
        </p:nvGraphicFramePr>
        <p:xfrm>
          <a:off x="-108520" y="1052736"/>
          <a:ext cx="925252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64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День 5: «День пожеланий»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274729"/>
              </p:ext>
            </p:extLst>
          </p:nvPr>
        </p:nvGraphicFramePr>
        <p:xfrm>
          <a:off x="539552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641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Тема23</Template>
  <TotalTime>21</TotalTime>
  <Words>335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Тема23</vt:lpstr>
      <vt:lpstr>Неделя психологии «Лучик счастья»</vt:lpstr>
      <vt:lpstr>Презентация PowerPoint</vt:lpstr>
      <vt:lpstr>Аннотация:</vt:lpstr>
      <vt:lpstr>День 1: «День солнечного настроения» </vt:lpstr>
      <vt:lpstr>День 2: «День понимания»</vt:lpstr>
      <vt:lpstr>День 3: «День дружбы»</vt:lpstr>
      <vt:lpstr>День 4: «День счастья»</vt:lpstr>
      <vt:lpstr>День 5: «День пожеланий»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Неделя психологии «Лучик счастья»</dc:title>
  <dc:creator>Татьяна</dc:creator>
  <cp:lastModifiedBy>Татьяна</cp:lastModifiedBy>
  <cp:revision>4</cp:revision>
  <dcterms:created xsi:type="dcterms:W3CDTF">2016-12-03T10:10:35Z</dcterms:created>
  <dcterms:modified xsi:type="dcterms:W3CDTF">2017-11-01T16:31:23Z</dcterms:modified>
</cp:coreProperties>
</file>