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68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9" r:id="rId16"/>
    <p:sldId id="297" r:id="rId17"/>
    <p:sldId id="277" r:id="rId18"/>
    <p:sldId id="300" r:id="rId19"/>
    <p:sldId id="301" r:id="rId20"/>
    <p:sldId id="302" r:id="rId21"/>
    <p:sldId id="366" r:id="rId22"/>
    <p:sldId id="306" r:id="rId23"/>
    <p:sldId id="308" r:id="rId24"/>
    <p:sldId id="309" r:id="rId25"/>
    <p:sldId id="367" r:id="rId26"/>
    <p:sldId id="311" r:id="rId27"/>
    <p:sldId id="303" r:id="rId28"/>
    <p:sldId id="313" r:id="rId29"/>
    <p:sldId id="314" r:id="rId30"/>
    <p:sldId id="315" r:id="rId31"/>
    <p:sldId id="316" r:id="rId32"/>
    <p:sldId id="318" r:id="rId33"/>
    <p:sldId id="322" r:id="rId34"/>
    <p:sldId id="321" r:id="rId35"/>
    <p:sldId id="320" r:id="rId36"/>
    <p:sldId id="323" r:id="rId37"/>
    <p:sldId id="324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4" r:id="rId46"/>
    <p:sldId id="337" r:id="rId47"/>
    <p:sldId id="335" r:id="rId48"/>
    <p:sldId id="336" r:id="rId49"/>
    <p:sldId id="338" r:id="rId50"/>
    <p:sldId id="339" r:id="rId51"/>
    <p:sldId id="344" r:id="rId52"/>
    <p:sldId id="343" r:id="rId53"/>
    <p:sldId id="341" r:id="rId54"/>
    <p:sldId id="340" r:id="rId55"/>
    <p:sldId id="279" r:id="rId56"/>
    <p:sldId id="345" r:id="rId57"/>
    <p:sldId id="347" r:id="rId58"/>
    <p:sldId id="348" r:id="rId59"/>
    <p:sldId id="349" r:id="rId60"/>
    <p:sldId id="350" r:id="rId61"/>
    <p:sldId id="352" r:id="rId62"/>
    <p:sldId id="354" r:id="rId63"/>
    <p:sldId id="356" r:id="rId64"/>
    <p:sldId id="358" r:id="rId65"/>
    <p:sldId id="353" r:id="rId66"/>
    <p:sldId id="359" r:id="rId67"/>
    <p:sldId id="364" r:id="rId68"/>
    <p:sldId id="361" r:id="rId69"/>
    <p:sldId id="362" r:id="rId70"/>
    <p:sldId id="363" r:id="rId7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03ECD20-981C-4F16-8457-AB7DF9763B70}">
          <p14:sldIdLst>
            <p14:sldId id="256"/>
            <p14:sldId id="257"/>
            <p14:sldId id="267"/>
            <p14:sldId id="268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9"/>
            <p14:sldId id="297"/>
            <p14:sldId id="277"/>
            <p14:sldId id="300"/>
            <p14:sldId id="301"/>
            <p14:sldId id="302"/>
            <p14:sldId id="366"/>
            <p14:sldId id="306"/>
            <p14:sldId id="308"/>
            <p14:sldId id="309"/>
            <p14:sldId id="367"/>
            <p14:sldId id="311"/>
            <p14:sldId id="303"/>
            <p14:sldId id="313"/>
            <p14:sldId id="314"/>
            <p14:sldId id="315"/>
            <p14:sldId id="316"/>
            <p14:sldId id="318"/>
            <p14:sldId id="322"/>
            <p14:sldId id="321"/>
            <p14:sldId id="320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4"/>
            <p14:sldId id="337"/>
            <p14:sldId id="335"/>
            <p14:sldId id="336"/>
            <p14:sldId id="338"/>
            <p14:sldId id="339"/>
            <p14:sldId id="344"/>
            <p14:sldId id="343"/>
            <p14:sldId id="341"/>
            <p14:sldId id="340"/>
            <p14:sldId id="279"/>
            <p14:sldId id="345"/>
            <p14:sldId id="347"/>
            <p14:sldId id="348"/>
            <p14:sldId id="349"/>
            <p14:sldId id="350"/>
            <p14:sldId id="352"/>
            <p14:sldId id="354"/>
            <p14:sldId id="356"/>
            <p14:sldId id="358"/>
            <p14:sldId id="353"/>
            <p14:sldId id="359"/>
            <p14:sldId id="364"/>
            <p14:sldId id="361"/>
            <p14:sldId id="362"/>
            <p14:sldId id="36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1" autoAdjust="0"/>
    <p:restoredTop sz="94660"/>
  </p:normalViewPr>
  <p:slideViewPr>
    <p:cSldViewPr>
      <p:cViewPr>
        <p:scale>
          <a:sx n="73" d="100"/>
          <a:sy n="73" d="100"/>
        </p:scale>
        <p:origin x="-129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s86sar.schoolrm.ru/sveden/employees/11222/188907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0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2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1.jpeg"/><Relationship Id="rId4" Type="http://schemas.openxmlformats.org/officeDocument/2006/relationships/image" Target="../media/image17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-49134" y="-7761"/>
            <a:ext cx="9174422" cy="686575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899592" y="3700500"/>
            <a:ext cx="324036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1520" y="188641"/>
            <a:ext cx="864096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Министерство </a:t>
            </a:r>
            <a:r>
              <a:rPr lang="ru-RU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образования Республики 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Мордовия</a:t>
            </a:r>
          </a:p>
          <a:p>
            <a:pPr algn="ctr"/>
            <a:r>
              <a:rPr lang="ru-RU" sz="4400" b="1" i="1" dirty="0">
                <a:solidFill>
                  <a:srgbClr val="002060"/>
                </a:solidFill>
                <a:latin typeface="Monotype Corsiva" pitchFamily="66" charset="0"/>
              </a:rPr>
              <a:t>ПОРТФОЛИО</a:t>
            </a:r>
          </a:p>
          <a:p>
            <a:pPr algn="ctr"/>
            <a:r>
              <a:rPr lang="ru-RU" sz="2400" b="1" dirty="0" err="1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Маматовской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  Екатерины  Сергеевны  воспитателя </a:t>
            </a:r>
            <a:endParaRPr lang="ru-RU" sz="2400" b="1" dirty="0">
              <a:solidFill>
                <a:srgbClr val="0070C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МДОУ «Детский сад №86 комбинированного вида» г. о. </a:t>
            </a:r>
            <a:r>
              <a:rPr lang="ru-RU" sz="24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Саранск</a:t>
            </a:r>
            <a:endParaRPr lang="ru-RU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2276872"/>
            <a:ext cx="56166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Дата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рождения: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24.04.1985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год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Профессиональное образование: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высшее,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Учитель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русского языка и литературы»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МГПИ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им.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М.Е.Евсевьева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 по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специальности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«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Русский язык и литература». 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№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диплома: 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ВСГ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1156903,  дата выдачи: 30.06.2008г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Профессиональная переподготовка: программа «Технологии дошкольного образования»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МГПИ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им.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М.Е.Евсевьева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Квалификация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«Воспитатель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»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№ диплома: 132403840048,  дата выдачи: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05.04.2016г. </a:t>
            </a:r>
            <a:endParaRPr lang="ru-RU" dirty="0" smtClean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Стаж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педагогической работы: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14лет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Общий трудовой стаж: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14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лет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Наличие квалификационной категории: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высшая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26.10.2016 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lvl="0"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</a:rPr>
              <a:t>Звание: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</a:rPr>
              <a:t>не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имеет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8" name="Picture 4" descr="C:\Users\Kate\Desktop\2Ey3ViHBkB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276872"/>
            <a:ext cx="3168352" cy="43924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75" y="476673"/>
            <a:ext cx="6926263" cy="936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276618"/>
            <a:ext cx="60486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Результат участия на российском уровне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05783"/>
            <a:ext cx="3100662" cy="4265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C:\Users\Kate\Desktop\Безымянный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907" y="1772816"/>
            <a:ext cx="3038269" cy="4201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ate\Desktop\!!!!!!!! К АТТЕСТАЦИИ\вЫПИСКА ИЗ ПРИКАЗА ПО ИННОВАЦ. ПЛОЩАДК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17" y="944724"/>
            <a:ext cx="2952095" cy="4172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32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C:\Users\Kate\Desktop\2021_08_02\IMG_0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982" y="2250116"/>
            <a:ext cx="3046295" cy="396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952" y="0"/>
            <a:ext cx="9144000" cy="6858000"/>
          </a:xfrm>
          <a:prstGeom prst="rect">
            <a:avLst/>
          </a:prstGeom>
          <a:noFill/>
        </p:spPr>
      </p:pic>
      <p:pic>
        <p:nvPicPr>
          <p:cNvPr id="4100" name="Picture 4" descr="C:\Users\Kate\Desktop\2021_08_02\IMG_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5787" y="2492896"/>
            <a:ext cx="2824952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Kate\Desktop\2021_08_02\IMG_00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23" y="1521657"/>
            <a:ext cx="2850650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Kate\Desktop\ПОРТФОЛИО 2021 - СПРАВКИ\2 инновация ДОУ\иННОВАЦИОННАЯ ПЛОЩАДК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2880320" cy="4212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146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14282" y="285729"/>
            <a:ext cx="867819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</a:pP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 descr="C:\Users\Kate\Desktop\34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78" y="881592"/>
            <a:ext cx="4104456" cy="5499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Kate\Desktop\Выписки из приказов для АТТЕСТАЦИИ\Наставничество 2 ст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81592"/>
            <a:ext cx="4104456" cy="54997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74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C:\Users\Kate\Desktop\2021_08_02\IMG_00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141" y="2276872"/>
            <a:ext cx="2873721" cy="4176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ate\Desktop\2021_08_02\IMG_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858" y="1484784"/>
            <a:ext cx="2850283" cy="4175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Kate\Desktop\2021_08_02\IMG_0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27" y="748813"/>
            <a:ext cx="2975731" cy="4176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007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214290"/>
            <a:ext cx="860733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</a:p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Материалы, прошедшие экспертизу на сайтах, порталах сети Интернет</a:t>
            </a:r>
          </a:p>
          <a:p>
            <a:pPr lvl="0" algn="ctr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Kate\Desktop\ПОРТФОЛИО 2021 - СПРАВКИ\4 Публикации\1. интернет публикации\2 публикация сентябрь 2018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13902"/>
            <a:ext cx="3751978" cy="4975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Kate\Desktop\ПОРТФОЛИО 2021 - СПРАВКИ\4 Публикации\1. интернет публикации\3. 26 июня 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010" y="1313902"/>
            <a:ext cx="3636490" cy="4982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07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214290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Республиканский уровень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Kate\Desktop\ПОРТФОЛИО 2021 - СПРАВКИ\4 Публикации\ПУНКТ №3 Сборник Реализация РЕСПУБЛИКА\ПУНКТ №3 Сборник Реализация_page-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712" y="2071567"/>
            <a:ext cx="3131840" cy="4525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Kate\Desktop\ПОРТФОЛИО 2021 - СПРАВКИ\4 Публикации\ПУНКТ №3 Сборник Реализация РЕСПУБЛИКА\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028" y="1466942"/>
            <a:ext cx="3096344" cy="4525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Kate\Desktop\ПОРТФОЛИО 2021 - СПРАВКИ\4 Публикации\ПУНКТ №3 Сборник Реализация РЕСПУБЛИКА\ПУНКТ №3 Сборник Реализация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76" y="906087"/>
            <a:ext cx="3168352" cy="4494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21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214290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Kate\Desktop\ПОРТФОЛИО 2021 - СПРАВКИ\4 Публикации\ПУНКТ 3 Сборник ОПЧ-19 (часть 1)МЕЖДУНАРОДНЫЙ\ПУНКТ 3 Сборник ОПЧ-19 (часть 1) _page-02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484" y="2276872"/>
            <a:ext cx="3076617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ate\Desktop\ПОРТФОЛИО 2021 - СПРАВКИ\4 Публикации\ПУНКТ 3 Сборник ОПЧ-19 (часть 1)МЕЖДУНАРОДНЫЙ\0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443" y="1628800"/>
            <a:ext cx="3192728" cy="4464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Kate\Desktop\ПОРТФОЛИО 2021 - СПРАВКИ\4 Публикации\ПУНКТ 3 Сборник ОПЧ-19 (часть 1)МЕЖДУНАРОДНЫЙ\ПУНКТ 3 Сборник ОПЧ-19 (часть 1) 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33" y="908720"/>
            <a:ext cx="2934106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2797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100" name="Picture 4" descr="C:\Users\Kate\Desktop\ПОРТФОЛИО 2021 - СПРАВКИ\4 Публикации\4. сборник Международный АКТУАЛЬНЫЕ ПРОБЛЕМЫ СПЕЦИАЛЬНОГО И ИНКЛЮЗИВНОГО ОБРАЗОВАНИЯ\сборник  АКТУАЛЬНЫЕ ПРОБЛЕМЫ СПЕЦИАЛЬНОГО И ИНКЛЮЗИВНОГО ОБРАЗОВАНИЯ_page-01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2204864"/>
            <a:ext cx="3083592" cy="4405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Kate\Desktop\ПОРТФОЛИО 2021 - СПРАВКИ\4 Публикации\4. сборник Международный АКТУАЛЬНЫЕ ПРОБЛЕМЫ СПЕЦИАЛЬНОГО И ИНКЛЮЗИВНОГО ОБРАЗОВАНИЯ\0000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820" y="1340768"/>
            <a:ext cx="3240360" cy="4595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Kate\Desktop\ПОРТФОЛИО 2021 - СПРАВКИ\4 Публикации\4. сборник Международный АКТУАЛЬНЫЕ ПРОБЛЕМЫ СПЕЦИАЛЬНОГО И ИНКЛЮЗИВНОГО ОБРАЗОВАНИЯ\сборник  АКТУАЛЬНЫЕ ПРОБЛЕМЫ СПЕЦИАЛЬНОГО И ИНКЛЮЗИВНОГО ОБРАЗОВАНИЯ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8077"/>
            <a:ext cx="3096344" cy="4451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451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428604"/>
            <a:ext cx="788725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 конкурсах, выставках, турнирах, соревнованиях, акциях, фестивалях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призовые места в заочных/дистанционных мероприятиях в сети «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Интернет»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Kate\Desktop\ПОРТФОЛИО 2021 - СПРАВКИ\4 Конкурсы детей\1 ДЕТИ - Интернет\Русейкин МАЙ 20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90" y="1988841"/>
            <a:ext cx="2622437" cy="4320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ate\Desktop\ПОРТФОЛИО 2021 - СПРАВКИ\4 Конкурсы детей\1 ДЕТИ - Интернет\Золотарев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550" y="1988839"/>
            <a:ext cx="2618473" cy="4320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Kate\Desktop\d80d1cf3e10cff5ffaf153bc5fc833f6-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988840"/>
            <a:ext cx="2664295" cy="43204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4794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428604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мероприятиях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Kate\Desktop\ПОРТФОЛИО 2021 - СПРАВКИ\4 Конкурсы детей\2 ДЕТИ - Город\1 дорожный знак\IMG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7" y="1124744"/>
            <a:ext cx="4159649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ate\Desktop\ПОРТФОЛИО 2021 - СПРАВКИ\4 Конкурсы детей\2 ДЕТИ - Город\1 дорожный знак\IMG_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4"/>
            <a:ext cx="4032448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779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23528" y="214290"/>
            <a:ext cx="8280920" cy="58169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altLang="ru-RU" sz="4000" b="1" dirty="0" smtClean="0">
              <a:solidFill>
                <a:srgbClr val="00206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altLang="ru-RU" sz="4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Представление </a:t>
            </a:r>
            <a:r>
              <a:rPr lang="ru-RU" altLang="ru-RU" sz="4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инновационного педагогического опыта </a:t>
            </a:r>
            <a:r>
              <a:rPr lang="ru-RU" altLang="ru-RU" sz="4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altLang="ru-RU" sz="4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 сайте </a:t>
            </a:r>
            <a:r>
              <a:rPr lang="ru-RU" altLang="ru-RU" sz="4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altLang="ru-RU" sz="400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altLang="ru-RU" sz="4000" b="1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МДОУ «Детский сад №86 комбинированного вида</a:t>
            </a:r>
            <a:r>
              <a:rPr lang="ru-RU" altLang="ru-RU" sz="4000" b="1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»</a:t>
            </a:r>
          </a:p>
          <a:p>
            <a:pPr algn="ctr"/>
            <a:r>
              <a:rPr lang="ru-RU" altLang="ru-RU" sz="40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altLang="ru-RU" sz="4000" dirty="0" smtClean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4400" dirty="0" smtClean="0">
                <a:solidFill>
                  <a:prstClr val="black"/>
                </a:solidFill>
                <a:hlinkClick r:id="rId3"/>
              </a:rPr>
              <a:t>https://ds86sar.schoolrm.ru/sveden/employees/</a:t>
            </a:r>
            <a:r>
              <a:rPr lang="ru-RU" sz="4400" dirty="0" smtClean="0">
                <a:solidFill>
                  <a:prstClr val="black"/>
                </a:solidFill>
                <a:hlinkClick r:id="rId3"/>
              </a:rPr>
              <a:t>11222</a:t>
            </a:r>
            <a:r>
              <a:rPr lang="en-US" sz="4400" dirty="0" smtClean="0">
                <a:solidFill>
                  <a:prstClr val="black"/>
                </a:solidFill>
                <a:hlinkClick r:id="rId3"/>
              </a:rPr>
              <a:t>/188907/</a:t>
            </a:r>
            <a:endParaRPr lang="ru-RU" sz="4400" dirty="0" smtClean="0">
              <a:solidFill>
                <a:prstClr val="black"/>
              </a:solidFill>
            </a:endParaRPr>
          </a:p>
          <a:p>
            <a:pPr algn="ctr"/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prstClr val="black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5" descr="C:\Users\Kate\Desktop\ПОРТФОЛИО 2021 - СПРАВКИ\4 Конкурсы детей\2 ДЕТИ - Город\2018 Горшкова Декабрь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80"/>
            <a:ext cx="4176464" cy="576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Kate\Desktop\ПОРТФОЛИО 2021 - СПРАВКИ\4 Конкурсы детей\2 ДЕТИ - Город\2018 Русейкин Декабрь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89" y="548680"/>
            <a:ext cx="4176464" cy="5796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539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Kate\Desktop\ПОРТФОЛИО 2021 - СПРАВКИ\4 Конкурсы детей\2 ДЕТИ - Город\2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83" y="597704"/>
            <a:ext cx="4176464" cy="5711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ate\Desktop\ПОРТФОЛИО 2021 - СПРАВКИ\4 Конкурсы детей\2 ДЕТИ - Город\20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527" y="620688"/>
            <a:ext cx="4012945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36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Kate\Desktop\2021_08_02\IMG_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28800"/>
            <a:ext cx="3795739" cy="4797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64" y="908720"/>
            <a:ext cx="5084825" cy="3889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162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6" name="Picture 2" descr="C:\Users\Kate\Desktop\ПОРТФОЛИО 2021 - СПРАВКИ\4 Конкурсы детей\2 ДЕТИ - Город\полуэктов 20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36" y="620703"/>
            <a:ext cx="4254066" cy="562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ate\Desktop\ПОРТФОЛИО 2021 - СПРАВКИ\4 Конкурсы детей\2 ДЕТИ - Город\IMG_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84441"/>
            <a:ext cx="3901860" cy="562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81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Kate\Desktop\2021_08_02\IMG_00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556792"/>
            <a:ext cx="3633666" cy="5031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91" y="764704"/>
            <a:ext cx="5382884" cy="401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14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C:\Users\Kate\Desktop\2021_08_02\IMG_0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736778"/>
            <a:ext cx="3491880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Kate\Desktop\ПОРТФОЛИО 2021 - СПРАВКИ\4 Конкурсы детей\2 ДЕТИ - Город\АРТ-ЕЛКА 20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34" y="548680"/>
            <a:ext cx="5591493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25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C:\Users\Kate\Desktop\ПОРТФОЛИО 2021 - СПРАВКИ\4 Конкурсы детей\2 ДЕТИ - Город\ТЫКОВКА Софь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960440" cy="5535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Kate\Desktop\ПОРТФОЛИО 2021 - СПРАВКИ\4 Конкурсы детей\2 ДЕТИ - Город\IMG_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764704"/>
            <a:ext cx="4032449" cy="55359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21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428604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республиканских мероприятиях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Kate\Desktop\ПОРТФОЛИО 2021 - СПРАВКИ\4 Конкурсы детей\3 ДЕТИ - Республика\IM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96751"/>
            <a:ext cx="4032448" cy="534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14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428604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международных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мероприятиях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 descr="C:\Users\Kate\Desktop\2021_08_02\IMG_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172" y="3309861"/>
            <a:ext cx="2339752" cy="3348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Kate\Desktop\Александр_Нарваткин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588" y="2750435"/>
            <a:ext cx="2431457" cy="3348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Kate\Desktop\2021_08_02\IMG_00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501" y="1745250"/>
            <a:ext cx="2411314" cy="3395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Kate\Desktop\Егор_Абросимов_page-0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8" y="1052736"/>
            <a:ext cx="2502998" cy="3395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19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428604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052736"/>
            <a:ext cx="3888432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052737"/>
            <a:ext cx="3960441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60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85720" y="214290"/>
            <a:ext cx="853475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 Участие в инновационной (экспериментальной)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E:\Аттестация Фадеева\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141134"/>
            <a:ext cx="3168352" cy="4366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" descr="E:\Аттестация Фадеева\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1646296"/>
            <a:ext cx="3100997" cy="4319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" descr="E:\Аттестация Фадеева\IMG_0003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041446"/>
            <a:ext cx="3012048" cy="425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3" name="Picture 3" descr="C:\Users\Kate\Desktop\ПОРТФОЛИО 2021 - СПРАВКИ\5 Авторские программы\IMG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032" y="2216604"/>
            <a:ext cx="3013741" cy="4236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Kate\Desktop\ПОРТФОЛИО 2021 - СПРАВКИ\5 Авторские программы\IMG_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43041"/>
            <a:ext cx="3017321" cy="4358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G:\2021-08-05\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16" y="908720"/>
            <a:ext cx="3036753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072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428604"/>
            <a:ext cx="831929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</a:p>
        </p:txBody>
      </p:sp>
      <p:pic>
        <p:nvPicPr>
          <p:cNvPr id="11" name="Picture 4" descr="C:\Users\Kate\Desktop\2021_08_02\IMG_0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857" y="2636912"/>
            <a:ext cx="2868719" cy="4016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Kate\Desktop\2021_08_02\IMG_0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658" y="2132856"/>
            <a:ext cx="2914502" cy="4023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Kate\Desktop\2021_08_02\IMG_0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7" y="1628800"/>
            <a:ext cx="2943831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45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C:\Users\Kate\Desktop\2021_08_02\IMG_00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29" y="720186"/>
            <a:ext cx="4099649" cy="5615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Kate\Desktop\2021_08_02\IMG_0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635" y="743834"/>
            <a:ext cx="4082385" cy="5592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68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428604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C:\Users\Kate\Desktop\IMG_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2276872"/>
            <a:ext cx="2977618" cy="431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BOSS\Desktop\АТТЕСТАЦИЯ 20\Сканы к аттестации\Юрочкина\Scan10_1.jpg"/>
          <p:cNvPicPr>
            <a:picLocks noChangeAspect="1" noChangeArrowheads="1"/>
          </p:cNvPicPr>
          <p:nvPr/>
        </p:nvPicPr>
        <p:blipFill rotWithShape="1">
          <a:blip r:embed="rId4"/>
          <a:srcRect l="48226"/>
          <a:stretch/>
        </p:blipFill>
        <p:spPr bwMode="auto">
          <a:xfrm>
            <a:off x="2935657" y="1700808"/>
            <a:ext cx="3162300" cy="4319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C:\Users\Kate\Desktop\ПОРТФОЛИО 2021 - СПРАВКИ\6 выступления\2 Муниципальный уровень\IMG_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2984296" cy="4319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751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428604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Kate\Desktop\23.01.2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4744"/>
            <a:ext cx="3744416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Kate\Desktop\111 Я  01. 03.21Г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4"/>
            <a:ext cx="3744416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739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186" y="453144"/>
            <a:ext cx="4409627" cy="61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873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428604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Kate\Desktop\ПОРТФОЛИО 2021 - СПРАВКИ\6 выступления\4 РОССИЯ\06.10.2018\IMG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460" y="1700808"/>
            <a:ext cx="2990411" cy="4167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Kate\Desktop\ПОРТФОЛИО 2021 - СПРАВКИ\6 выступления\4 РОССИЯ\06.10.2018\!!!!_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530" y="2420888"/>
            <a:ext cx="2971958" cy="4147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Kate\Desktop\ПОРТФОЛИО 2021 - СПРАВКИ\6 выступления\4 РОССИЯ\06.10.2018\IMG_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1028739"/>
            <a:ext cx="3094546" cy="4167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6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C:\Users\Kate\Desktop\ПОРТФОЛИО 2021 - СПРАВКИ\6 выступления\!!!!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531284"/>
            <a:ext cx="3024337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Kate\Desktop\ПОРТФОЛИО 2021 - СПРАВКИ\6 выступления\4 РОССИЯ\11.02.2019\IMG_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243776"/>
            <a:ext cx="2992288" cy="4162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Kate\Desktop\ПОРТФОЛИО 2021 - СПРАВКИ\6 выступления\4 РОССИЯ\11.02.2019\IMG_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00" y="410604"/>
            <a:ext cx="3096344" cy="4241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24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2" descr="C:\Users\Kate\Desktop\ПОРТФОЛИО 2021 - СПРАВКИ\6 выступления\4 РОССИЯ\19. 03. 2020 Евсевьев\Евсевьев_2020-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797" y="1227525"/>
            <a:ext cx="3222405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Kate\Desktop\!!!! Евсевьев_2020-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988840"/>
            <a:ext cx="3237428" cy="45770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Kate\Desktop\ПОРТФОЛИО 2021 - СПРАВКИ\6 выступления\4 РОССИЯ\19. 03. 2020 Евсевьев\Маматовская_page-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64" y="692696"/>
            <a:ext cx="3171795" cy="4564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672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" name="Picture 4" descr="C:\Users\Kate\Desktop\Page_00006 катя маш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597647"/>
            <a:ext cx="2703414" cy="3823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Kate\Desktop\ПОРТФОЛИО 2021 - СПРАВКИ\6 выступления\3 РЕСПУБЛИКА\марафон программма 2.pdf\Page_00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11" y="260648"/>
            <a:ext cx="2681425" cy="3792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Kate\Desktop\ПОРТФОЛИО 2021 - СПРАВКИ\6 выступления\3 РЕСПУБЛИКА\марафон программма 2.pdf\Page_0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614" y="2636910"/>
            <a:ext cx="2588314" cy="3744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Kate\Desktop\ПОРТФОЛИО 2021 - СПРАВКИ\6 выступления\3 РЕСПУБЛИКА\марафон программма 2.pdf\МАТЕМ-ИЙ МАРАФОН 202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4361"/>
            <a:ext cx="2664296" cy="3744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61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C:\Users\Kate\Desktop\2021_08_02\IMG_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916" y="2276872"/>
            <a:ext cx="3144579" cy="4383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ate\Desktop\2021_08_02\IMG_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9026" y="1431014"/>
            <a:ext cx="3205948" cy="428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Kate\Desktop\2021_08_02\IMG_00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169734" cy="43204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60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3" descr="C:\Users\Kate\Desktop\ПОРТФОЛИО 2021 - СПРАВКИ\6 выступления\4 РОССИЯ\2021\Маматовская\Маматовская Е.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3960440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Kate\Desktop\ПОРТФОЛИО 2021 - СПРАВКИ\6 выступления\4 РОССИЯ\2021\Маматовская\Маматовская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3816424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60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428604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 descr="C:\Users\Kate\Desktop\ПОРТФОЛИО 2021 - СПРАВКИ\6 выступления\5 МЕЖДУНАРОДНЫЙ\28-30 марта 2018\IMG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770" y="1772815"/>
            <a:ext cx="2850460" cy="4211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Kate\Desktop\!!!!_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421" y="2438828"/>
            <a:ext cx="2908222" cy="4104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Kate\Desktop\ПОРТФОЛИО 2021 - СПРАВКИ\6 выступления\5 МЕЖДУНАРОДНЫЙ\28-30 марта 2018\IMG_0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26" y="1124744"/>
            <a:ext cx="3077556" cy="4215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01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3" descr="C:\Users\Kate\Desktop\ПОРТФОЛИО 2021 - СПРАВКИ\6 выступления\5 МЕЖДУНАРОДНЫЙ\6.11.19. КОНФЕРЕНЦИЯ 2-ВАРИАНТ ПРОГРАММА ОПЧ 2019\КОНФЕРЕНЦИЯ 2-ВАРИАНТ ПРОГРАММА ОПЧ 2019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678" y="1382072"/>
            <a:ext cx="2677886" cy="4093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Kate\Desktop\ПОРТФОЛИО 2021 - СПРАВКИ\6 выступления\5 МЕЖДУНАРОДНЫЙ\6.11.19. КОНФЕРЕНЦИЯ 2-ВАРИАНТ ПРОГРАММА ОПЧ 2019\КОНФЕРЕНЦИЯ 2-ВАРИАНТ ПРОГРАММА ОПЧ 2019_page-0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2736304" cy="3863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Kate\Desktop\!!! ОПЧ 2019_page-00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178159"/>
            <a:ext cx="2665053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Kate\Desktop\ПОРТФОЛИО 2021 - СПРАВКИ\6 выступления\5 МЕЖДУНАРОДНЫЙ\6.11.19. КОНФЕРЕНЦИЯ 2-ВАРИАНТ ПРОГРАММА ОПЧ 2019\6.11.201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48679"/>
            <a:ext cx="2880320" cy="410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85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2" descr="C:\Users\Kate\Desktop\ПОРТФОЛИО 2021 - СПРАВКИ\6 выступления\5 МЕЖДУНАРОДНЫЙ\19.03.2020 Программа 56-х Евсевьевских чтений\Программа 56-х Евсевьевских чтений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324270" cy="4698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Kate\Desktop\Программа 56-х Евсевьевских чтений_page-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865" y="1220336"/>
            <a:ext cx="3324270" cy="46986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Kate\Desktop\Программа 56-х Евсевьевских чтений_page-0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4351" y="1961506"/>
            <a:ext cx="3324270" cy="46986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1014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428604"/>
            <a:ext cx="83192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занятий, мастер-классов,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</a:p>
          <a:p>
            <a:pPr lvl="0" algn="ctr"/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Kate\Desktop\2021_08_02\IMG_0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05" y="1164076"/>
            <a:ext cx="3889375" cy="532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Kate\Desktop\2021_08_02\IMG_0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081" y="1165537"/>
            <a:ext cx="3889375" cy="5341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75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428604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Kate\Desktop\2021_08_02\IMG_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8" y="1200050"/>
            <a:ext cx="3853783" cy="5278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Kate\Desktop\2021_08_02\IMG_00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346" y="1174440"/>
            <a:ext cx="3853783" cy="5304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074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428604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Kate\Desktop\ПОРТФОЛИО 2021 - СПРАВКИ\7 Открытые занятия мастер-классы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52" y="1241081"/>
            <a:ext cx="3680521" cy="5061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ate\Desktop\ПОРТФОЛИО 2021 - СПРАВКИ\7 Открытые занятия мастер-классы\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284" y="1241081"/>
            <a:ext cx="3672408" cy="5061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38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428604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Kate\Desktop\ПОРТФОЛИО 2021 - СПРАВКИ\7 Открытые занятия мастер-классы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38524"/>
            <a:ext cx="2664297" cy="3365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ate\Desktop\ПОРТФОЛИО 2021 - СПРАВКИ\7 Открытые занятия мастер-классы\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059" y="3045547"/>
            <a:ext cx="2442505" cy="3359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ate\Desktop\ПОРТФОЛИО 2021 - СПРАВКИ\7 Открытые занятия мастер-классы\004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280424"/>
            <a:ext cx="2468489" cy="3394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Kate\Desktop\ПОРТФОЛИО 2021 - СПРАВКИ\7 Открытые занятия мастер-классы\0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40756"/>
            <a:ext cx="2448272" cy="34843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203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428604"/>
            <a:ext cx="83192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</a:p>
          <a:p>
            <a:pPr lvl="0" algn="ctr"/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Kate\Desktop\ПОРТФОЛИО 2021 - СПРАВКИ\8 Экспертная деятельность\Маматовская Екатерина Сергеевна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684" y="1340768"/>
            <a:ext cx="7080245" cy="5100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09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428604"/>
            <a:ext cx="831929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 Общественно-педагогическая активность: участие в комиссиях, педагогических сообществах, в жюри конкурсов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C:\Users\Kate\Desktop\2021_08_02\IMG_00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50883"/>
            <a:ext cx="3773636" cy="5083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:\2021-08-05\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79" y="1462145"/>
            <a:ext cx="3854328" cy="5072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61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9569"/>
            <a:ext cx="4104456" cy="6138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BOSS\Desktop\АТТЕСТАЦИЯ 20\Сканы к аттестации\Scan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6016" y="359569"/>
            <a:ext cx="4032448" cy="6138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026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6" name="Picture 6" descr="C:\Users\Kate\Desktop\ПОРТФОЛИО 2021 - СПРАВКИ\9 Общественная активность\2 ВЫПИСКИ - активность\2 ПМПК 2 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548" y="620689"/>
            <a:ext cx="3950908" cy="5612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Kate\Desktop\ПОРТФОЛИО 2021 - СПРАВКИ\9 Общественная активность\2 ВЫПИСКИ - активность\1 ПМПК 1стр 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9"/>
            <a:ext cx="3960440" cy="5612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441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3" descr="C:\Users\Kate\Desktop\ПОРТФОЛИО 2021 - СПРАВКИ\9 Общественная активность\2 ВЫПИСКИ - активность\1 Творческая группа 2 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76023"/>
            <a:ext cx="2547276" cy="3605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Kate\Desktop\ПОРТФОЛИО 2021 - СПРАВКИ\9 Общественная активность\2 ВЫПИСКИ - активность\1 Творческая группа 1 ст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28" y="476673"/>
            <a:ext cx="2614380" cy="372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ate\Desktop\ПОРТФОЛИО 2021 - СПРАВКИ\9 Общественная активность\2 ВЫПИСКИ - активность\3 Неблагопол. Семьи 2 стр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288" y="2797796"/>
            <a:ext cx="2512060" cy="363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Kate\Desktop\ПОРТФОЛИО 2021 - СПРАВКИ\9 Общественная активность\2 ВЫПИСКИ - активность\3 Неблагопол. Семьи 1 стр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156" y="497241"/>
            <a:ext cx="2526084" cy="372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77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1" name="Picture 3" descr="C:\Users\Kate\Desktop\ПОРТФОЛИО 2021 - СПРАВКИ\9 Общественная активность\2 ВЫПИСКИ - активность\4 Комиссия по аттестации 2 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659" y="1844824"/>
            <a:ext cx="2901176" cy="4174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Kate\Desktop\ПОРТФОЛИО 2021 - СПРАВКИ\9 Общественная активность\2 ВЫПИСКИ - активность\4 Комиссия по аттестации 1 ст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79918"/>
            <a:ext cx="2941927" cy="4365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:\2021-07-17\2021-07-17\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616" y="792495"/>
            <a:ext cx="2806561" cy="4200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77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428604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Kate\Desktop\ПОРТФОЛИО 2021 - СПРАВКИ\8 Экспертная деятельность\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178386"/>
            <a:ext cx="4151506" cy="527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95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57158" y="428604"/>
            <a:ext cx="831929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Kate\Desktop\ПОРТФОЛИО 2021 - СПРАВКИ\9 Общественная активность\РЕСПУБЛИКА 10.10.2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980728"/>
            <a:ext cx="3794332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Kate\Desktop\ПОРТФОЛИО 2021 - СПРАВКИ\9 Общественная активность\19.11.18 РЕСПУБЛИКА Маматовская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997193"/>
            <a:ext cx="4637332" cy="3583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89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Kate\Desktop\ПОРТФОЛИО 2021 - СПРАВКИ\9 Общественная активность\РЕСПУБЛИКА 2020 хакатонМаматовска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7" y="764704"/>
            <a:ext cx="4043664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Kate\Desktop\ПОРТФОЛИО 2021 - СПРАВКИ\9 Общественная активность\РЕСПУБЛИКА Сертификат-Марафона-Институт-20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47" y="764704"/>
            <a:ext cx="3991498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97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95536" y="428605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Kate\Desktop\ПОРТФОЛИО 2021 - СПРАВКИ\9 Общественная активность\РОССИЯ участник образовательного сообщества АРТ-Талант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33" y="1124744"/>
            <a:ext cx="3566194" cy="5227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Kate\Desktop\ПОРТФОЛИО 2021 - СПРАВКИ\9 Общественная активность\20.05.2021 РОСС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034412"/>
            <a:ext cx="4553818" cy="319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47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95536" y="428605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работы с воспитанниками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5" name="Picture 5" descr="C:\Users\Kate\Desktop\2021_08_02\IMG_00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962" y="3068960"/>
            <a:ext cx="2350475" cy="3240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Kate\Desktop\2021_08_02\IMG_0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20888"/>
            <a:ext cx="2325187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Kate\Desktop\2021_08_02\IMG_003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557" y="1698548"/>
            <a:ext cx="2516528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Kate\Desktop\2021_08_02\IMG_003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4" y="1101316"/>
            <a:ext cx="2365578" cy="3240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31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95536" y="428605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C:\Users\Kate\Desktop\2021_08_02\IMG_00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52736"/>
            <a:ext cx="2808312" cy="3995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Kate\Desktop\2021_08_02\IMG_00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52" y="1628800"/>
            <a:ext cx="2863907" cy="401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Kate\Desktop\2021_08_02\IMG_004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790" y="2516650"/>
            <a:ext cx="2789698" cy="3988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98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8" name="Picture 4" descr="C:\Users\Kate\Desktop\Выписки из приказов для АТТЕСТАЦИИ\ЭКСКУРСИЯ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25" y="1412776"/>
            <a:ext cx="2741550" cy="4032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Kate\Desktop\Выписки из приказов для АТТЕСТАЦИИ\ЭКСКУРСИЯ 1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94" y="692696"/>
            <a:ext cx="2797135" cy="3958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Kate\Desktop\Выписки из приказов для АТТЕСТАЦИИ\ЭКСКУРСИЯ 3 - коп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222" y="2348880"/>
            <a:ext cx="2743476" cy="379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359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5" name="Picture 3" descr="C:\Users\Kate\Desktop\ПОРТФОЛИО 2021 - СПРАВКИ\2 инновация ДОУ\Экологич уголок ДОУ - Жюри\Положение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496" y="836712"/>
            <a:ext cx="3148618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Kate\Desktop\ПОРТФОЛИО 2021 - СПРАВКИ\2 инновация ДОУ\Экологич уголок ДОУ - Жюри\смотр-конкурс ДОУ Экологический уголок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80424"/>
            <a:ext cx="3159093" cy="4560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Kate\Desktop\22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38" y="2400962"/>
            <a:ext cx="2962330" cy="4224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8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95536" y="428605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C:\Users\Kate\Desktop\ПОРТФОЛИО 2021 - СПРАВКИ\12 Работа с неблагополучными семьями\3 Неблагопол. Семьи 2 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20" y="2420888"/>
            <a:ext cx="2796497" cy="3952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Kate\Desktop\ПОРТФОЛИО 2021 - СПРАВКИ\12 Работа с неблагополучными семьями\3 Неблагопол. Семьи 1 ст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660" y="1844824"/>
            <a:ext cx="2762483" cy="3835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Kate\Desktop\2021_08_02\IMG_004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2" y="1124744"/>
            <a:ext cx="2656114" cy="3787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79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95536" y="428605"/>
            <a:ext cx="8064896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</a:p>
          <a:p>
            <a:pPr lvl="0" algn="ctr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 различных уровней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Kate\Desktop\ПОРТФОЛИО 2021 - СПРАВКИ\13 Участие педагога в конкурсах\1 ИНТЕРНЕТ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3563814" cy="503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Kate\Desktop\ПОРТФОЛИО 2021 - СПРАВКИ\13 Участие педагога в конкурсах\2 ИНТЕРНЕ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3564192" cy="5038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70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95536" y="428605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Участие в очных муниципальных конкурсах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Kate\Desktop\ПОРТФОЛИО 2021 - СПРАВКИ\13 Участие педагога в конкурсах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66" y="1124744"/>
            <a:ext cx="3960440" cy="5418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Kate\Desktop\2021_08_02\IMG_00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815" y="1124744"/>
            <a:ext cx="3955633" cy="5418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11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95536" y="428605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Участие в очных конкурсах республиканского уровня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Kate\Desktop\ПОРТФОЛИО 2021 - СПРАВКИ\13 Участие педагога в конкурсах\5 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29856"/>
            <a:ext cx="4160500" cy="54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Kate\Desktop\2021_08_02\IMG_00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86298"/>
            <a:ext cx="3918217" cy="53671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17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C:\Users\Kate\Desktop\ПОРТФОЛИО 2021 - СПРАВКИ\13 Участие педагога в конкурсах\6 конкурс от призвания к призванию 13.ру мри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92696"/>
            <a:ext cx="3808307" cy="5760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Kate\Desktop\ПОРТФОЛИО 2021 - СПРАВКИ\13 Участие педагога в конкурсах\7 ПЕД ИНСТИТУТ КОСМОС Маматовская Екатерина Сергеевна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79076"/>
            <a:ext cx="4623020" cy="3594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98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95536" y="428605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Призовые места и победы в очных конкурсах российского уровня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C:\Users\Kate\Desktop\ПОРТФОЛИО 2021 - СПРАВКИ\13 Участие педагога в конкурсах\МЕС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02246"/>
            <a:ext cx="3779605" cy="5348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Kate\Desktop\ПОРТФОЛИО 2021 - СПРАВКИ\13 Участие педагога в конкурсах\9 Воспитатель год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742131"/>
            <a:ext cx="4824536" cy="38489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45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6004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Kate\Desktop\ПОРТФОЛИО 2021 - СПРАВКИ\13 Участие педагога в конкурсах\10 Конкурс Новая школ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3960440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Kate\Desktop\ПОРТФОЛИО 2021 - СПРАВКИ\13 Участие педагога в конкурсах\ЛЭПУБ Маматовской Екатерине Сергеевне_page-0001 - коп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823" y="629816"/>
            <a:ext cx="3960440" cy="5616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950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C:\Users\Kate\Desktop\2021_08_02\IMG_00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20688"/>
            <a:ext cx="3847970" cy="575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Kate\Desktop\ПОРТФОЛИО 2021 - СПРАВКИ\13 Участие педагога в конкурсах\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4082954" cy="575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13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95536" y="428605"/>
            <a:ext cx="8064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Kate\Desktop\ПОРТФОЛИО 2021 - СПРАВКИ\14 награды и поощрения\МИН ОБРАЗОВАНИ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33" y="980729"/>
            <a:ext cx="4059651" cy="5472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Kate\Desktop\ПОРТФОЛИО 2021 - СПРАВКИ\14 награды и поощрения\МУЗЕЙ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682" y="980729"/>
            <a:ext cx="4029789" cy="5496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162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9" name="Picture 3" descr="C:\Users\Kate\Desktop\ПОРТФОЛИО 2021 - СПРАВКИ\14 награды и поощрения\БИБЛИОТЕКА №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828" y="1412776"/>
            <a:ext cx="3096344" cy="45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Kate\Desktop\ПОРТФОЛИО 2021 - СПРАВКИ\14 награды и поощрения\Благодарность Библиоте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271" y="2420888"/>
            <a:ext cx="3073306" cy="4209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Kate\Desktop\ПОРТФОЛИО 2021 - СПРАВКИ\14 награды и поощрения\БИБЛИОТЕКА №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3024336" cy="4752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60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BOSS\Downloads\001 (1).jpg"/>
          <p:cNvPicPr>
            <a:picLocks noChangeAspect="1" noChangeArrowheads="1"/>
          </p:cNvPicPr>
          <p:nvPr/>
        </p:nvPicPr>
        <p:blipFill rotWithShape="1">
          <a:blip r:embed="rId3"/>
          <a:srcRect l="3099" t="1563" r="1610"/>
          <a:stretch/>
        </p:blipFill>
        <p:spPr bwMode="auto">
          <a:xfrm>
            <a:off x="467544" y="764704"/>
            <a:ext cx="3960440" cy="5688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Kate\Desktop\2021_08_02\IMG_0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764704"/>
            <a:ext cx="404133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8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Kate\Desktop\ПОРТФОЛИО 2021 - СПРАВКИ\14 награды и поощрения\Благодарность Маматовская Е.С._page-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51800"/>
            <a:ext cx="7822067" cy="548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609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Алексей\Desktop\дипломы для аттестации\публикация Рассказ Скребицког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04"/>
            <a:ext cx="4288202" cy="6061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Kate\Desktop\диплом Январь 2019 Егор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36834"/>
            <a:ext cx="4248472" cy="6052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39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Документы\126 фоны для презентаций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2" descr="C:\Users\Алексей\Desktop\дипломы для аттестации\Аширов Лисички из сказки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7051" y="2276872"/>
            <a:ext cx="2913460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C:\Users\Kate\Desktop\Дети ОКТЯБРЬ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946" y="1406143"/>
            <a:ext cx="3019633" cy="4159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Kate\Desktop\муминова 1 совушк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1" y="470504"/>
            <a:ext cx="2834168" cy="4128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611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6194</TotalTime>
  <Words>366</Words>
  <Application>Microsoft Office PowerPoint</Application>
  <PresentationFormat>Экран (4:3)</PresentationFormat>
  <Paragraphs>58</Paragraphs>
  <Slides>70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RePack by Diakov</cp:lastModifiedBy>
  <cp:revision>454</cp:revision>
  <dcterms:created xsi:type="dcterms:W3CDTF">2016-10-10T14:36:24Z</dcterms:created>
  <dcterms:modified xsi:type="dcterms:W3CDTF">2022-11-29T19:05:09Z</dcterms:modified>
</cp:coreProperties>
</file>