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79" r:id="rId12"/>
    <p:sldId id="264" r:id="rId13"/>
    <p:sldId id="265" r:id="rId14"/>
    <p:sldId id="277" r:id="rId15"/>
    <p:sldId id="278" r:id="rId16"/>
    <p:sldId id="266" r:id="rId17"/>
    <p:sldId id="270" r:id="rId18"/>
    <p:sldId id="267" r:id="rId19"/>
    <p:sldId id="272" r:id="rId20"/>
    <p:sldId id="280" r:id="rId21"/>
    <p:sldId id="281" r:id="rId22"/>
    <p:sldId id="273" r:id="rId23"/>
    <p:sldId id="284" r:id="rId24"/>
    <p:sldId id="285" r:id="rId25"/>
    <p:sldId id="287" r:id="rId26"/>
    <p:sldId id="274" r:id="rId27"/>
    <p:sldId id="282" r:id="rId28"/>
    <p:sldId id="283" r:id="rId29"/>
    <p:sldId id="275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8DAD8D-8BC7-40A1-9BF7-B430134A4D15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yandsearch?text=%D1%82%D0%B5%D0%B0%D1%82%D1%80+%D1%84%D0%BE%D1%82%D0%BE&amp;clid=1823139&amp;lr=53" TargetMode="External"/><Relationship Id="rId2" Type="http://schemas.openxmlformats.org/officeDocument/2006/relationships/hyperlink" Target="http://pochemu4ka.ru/publ/104-1-0-1066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90%D1%80%D1%85%D0%B8%D1%82%D0%B5%D0%BA%D1%82%D1%83%D1%80%D0%BD%D0%BE-%D1%81%D1%82%D1%80%D0%BE%D0%B8%D1%82%D0%B5%D0%BB%D1%8C%D0%BD%D0%BE%D0%B5_%D0%BF%D1%80%D0%BE%D0%B5%D0%BA%D1%82%D0%B8%D1%80%D0%BE%D0%B2%D0%B0%D0%BD%D0%B8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72074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8687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 2</a:t>
            </a:r>
          </a:p>
          <a:p>
            <a:pPr algn="ctr"/>
            <a:r>
              <a:rPr lang="ru-RU" sz="5400" b="1" i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Искусство на улицах</a:t>
            </a:r>
          </a:p>
          <a:p>
            <a:pPr algn="ctr"/>
            <a:r>
              <a:rPr lang="ru-RU" sz="5400" b="1" i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твоего города</a:t>
            </a:r>
          </a:p>
          <a:p>
            <a:pPr algn="ctr"/>
            <a:endParaRPr lang="ru-RU" sz="5400" b="1" i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i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00306"/>
            <a:ext cx="850112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«Памятники архитектуры»</a:t>
            </a: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ИЗО в 3 классе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9715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Фасад – это передняя часть зданий.</a:t>
            </a:r>
            <a:endParaRPr lang="ru-RU" sz="3600" dirty="0"/>
          </a:p>
        </p:txBody>
      </p:sp>
      <p:pic>
        <p:nvPicPr>
          <p:cNvPr id="5122" name="Picture 2" descr="C:\Users\ADMINISTRATOR\Desktop\Агитбригада о книгах 2015-16 уч.год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6247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accent6">
                    <a:lumMod val="75000"/>
                  </a:schemeClr>
                </a:solidFill>
              </a:rPr>
              <a:t>Архитектурный ансамбль</a:t>
            </a:r>
            <a:endParaRPr lang="ru-RU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8" name="Picture 4" descr="C:\Users\ADMINISTRATOR\Desktop\Агитбригада о книгах 2015-16 уч.год\0_a0b54_4549c92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13690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01208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Покровский собор, или храм Василия Блаженного в Москве</a:t>
            </a:r>
            <a:endParaRPr lang="ru-RU" sz="3600" dirty="0"/>
          </a:p>
        </p:txBody>
      </p:sp>
      <p:pic>
        <p:nvPicPr>
          <p:cNvPr id="22529" name="Picture 1" descr="C:\Users\Елена\Downloads\sv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9" y="404664"/>
            <a:ext cx="3960440" cy="4992239"/>
          </a:xfrm>
          <a:prstGeom prst="rect">
            <a:avLst/>
          </a:prstGeom>
          <a:noFill/>
        </p:spPr>
      </p:pic>
      <p:pic>
        <p:nvPicPr>
          <p:cNvPr id="22530" name="Picture 2" descr="C:\Users\Елена\Downloads\b110b107d178ba269e1a5fd69e2b7c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12776"/>
            <a:ext cx="394243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МГУ </a:t>
            </a:r>
            <a:r>
              <a:rPr lang="ru-RU" sz="4000" dirty="0" err="1" smtClean="0">
                <a:solidFill>
                  <a:schemeClr val="accent5">
                    <a:lumMod val="50000"/>
                  </a:schemeClr>
                </a:solidFill>
              </a:rPr>
              <a:t>им.Н.И.Огарева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в Саранске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ADMINISTRATOR\Desktop\Агитбригада о книгах 2015-16 уч.год\korpus+bez+zabora+okonchatelnyy_s+chasam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2088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Московский университет  (МГУ)</a:t>
            </a:r>
            <a:endParaRPr lang="ru-RU" dirty="0"/>
          </a:p>
        </p:txBody>
      </p:sp>
      <p:pic>
        <p:nvPicPr>
          <p:cNvPr id="1026" name="Picture 2" descr="C:\Users\Елена\Downloads\mgu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46317" y="731838"/>
            <a:ext cx="5794166" cy="3475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ownloads\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500042"/>
            <a:ext cx="4089898" cy="611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" y="548680"/>
            <a:ext cx="86868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Кижи. Деревянный архитектурный комплекс.</a:t>
            </a:r>
            <a:endParaRPr lang="ru-RU" sz="3600" dirty="0"/>
          </a:p>
        </p:txBody>
      </p:sp>
      <p:pic>
        <p:nvPicPr>
          <p:cNvPr id="20481" name="Picture 1" descr="C:\Users\Елена\Downloads\киж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655029"/>
            <a:ext cx="6737972" cy="5053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/>
          <a:lstStyle/>
          <a:p>
            <a:pPr algn="ctr"/>
            <a:r>
              <a:rPr lang="ru-RU" dirty="0" err="1" smtClean="0"/>
              <a:t>кижи</a:t>
            </a:r>
            <a:endParaRPr lang="ru-RU" dirty="0"/>
          </a:p>
        </p:txBody>
      </p:sp>
      <p:pic>
        <p:nvPicPr>
          <p:cNvPr id="27650" name="Picture 2" descr="C:\Users\Елена\Downloads\026c573caa1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06524"/>
            <a:ext cx="4867452" cy="3236856"/>
          </a:xfrm>
          <a:prstGeom prst="rect">
            <a:avLst/>
          </a:prstGeom>
          <a:noFill/>
        </p:spPr>
      </p:pic>
      <p:pic>
        <p:nvPicPr>
          <p:cNvPr id="27651" name="Picture 3" descr="C:\Users\Елена\Downloads\0_36f40_cd31191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14686"/>
            <a:ext cx="4507059" cy="337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928934"/>
            <a:ext cx="2286016" cy="1928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5720" y="1643050"/>
            <a:ext cx="2214546" cy="1128714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307181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52149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Арка 8"/>
          <p:cNvSpPr/>
          <p:nvPr/>
        </p:nvSpPr>
        <p:spPr>
          <a:xfrm>
            <a:off x="4071934" y="5143512"/>
            <a:ext cx="1071570" cy="1414466"/>
          </a:xfrm>
          <a:prstGeom prst="blockArc">
            <a:avLst>
              <a:gd name="adj1" fmla="val 8993081"/>
              <a:gd name="adj2" fmla="val 1647062"/>
              <a:gd name="adj3" fmla="val 23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51435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07181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307181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41433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41433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41433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Хорда 16"/>
          <p:cNvSpPr/>
          <p:nvPr/>
        </p:nvSpPr>
        <p:spPr>
          <a:xfrm rot="6699718">
            <a:off x="3137083" y="848156"/>
            <a:ext cx="3012432" cy="3107748"/>
          </a:xfrm>
          <a:prstGeom prst="chord">
            <a:avLst>
              <a:gd name="adj1" fmla="val 271377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6572264" y="5572140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ильный пятиугольник 23"/>
          <p:cNvSpPr/>
          <p:nvPr/>
        </p:nvSpPr>
        <p:spPr>
          <a:xfrm rot="17542090">
            <a:off x="7912139" y="4589862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ильный пятиугольник 24"/>
          <p:cNvSpPr/>
          <p:nvPr/>
        </p:nvSpPr>
        <p:spPr>
          <a:xfrm rot="19260959">
            <a:off x="7610247" y="3129133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ильный пятиугольник 25"/>
          <p:cNvSpPr/>
          <p:nvPr/>
        </p:nvSpPr>
        <p:spPr>
          <a:xfrm rot="17415739">
            <a:off x="6187299" y="4509184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ильный пятиугольник 26"/>
          <p:cNvSpPr/>
          <p:nvPr/>
        </p:nvSpPr>
        <p:spPr>
          <a:xfrm>
            <a:off x="7072330" y="3857628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ильный пятиугольник 27"/>
          <p:cNvSpPr/>
          <p:nvPr/>
        </p:nvSpPr>
        <p:spPr>
          <a:xfrm rot="2234416">
            <a:off x="7108250" y="4840738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ильный пятиугольник 28"/>
          <p:cNvSpPr/>
          <p:nvPr/>
        </p:nvSpPr>
        <p:spPr>
          <a:xfrm>
            <a:off x="7572396" y="5572140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ильный пятиугольник 29"/>
          <p:cNvSpPr/>
          <p:nvPr/>
        </p:nvSpPr>
        <p:spPr>
          <a:xfrm rot="19567504">
            <a:off x="6531298" y="3118904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с двумя вырезанными соседними углами 30"/>
          <p:cNvSpPr/>
          <p:nvPr/>
        </p:nvSpPr>
        <p:spPr>
          <a:xfrm>
            <a:off x="6786578" y="2500306"/>
            <a:ext cx="1643074" cy="62864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6858016" y="928670"/>
            <a:ext cx="1500198" cy="1485904"/>
          </a:xfrm>
          <a:prstGeom prst="triangle">
            <a:avLst>
              <a:gd name="adj" fmla="val 51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ильный пятиугольник 32"/>
          <p:cNvSpPr/>
          <p:nvPr/>
        </p:nvSpPr>
        <p:spPr>
          <a:xfrm>
            <a:off x="928662" y="3500438"/>
            <a:ext cx="785818" cy="71438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 rot="4403956">
            <a:off x="7898276" y="3754879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инус 36"/>
          <p:cNvSpPr/>
          <p:nvPr/>
        </p:nvSpPr>
        <p:spPr>
          <a:xfrm rot="2034052">
            <a:off x="7711741" y="4139319"/>
            <a:ext cx="520294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Минус 37"/>
          <p:cNvSpPr/>
          <p:nvPr/>
        </p:nvSpPr>
        <p:spPr>
          <a:xfrm>
            <a:off x="7143768" y="3000372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 rot="6286227">
            <a:off x="8025745" y="5087685"/>
            <a:ext cx="736847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инус 39"/>
          <p:cNvSpPr/>
          <p:nvPr/>
        </p:nvSpPr>
        <p:spPr>
          <a:xfrm rot="5977816">
            <a:off x="6142240" y="3641918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инус 40"/>
          <p:cNvSpPr/>
          <p:nvPr/>
        </p:nvSpPr>
        <p:spPr>
          <a:xfrm rot="4403956">
            <a:off x="6326640" y="5112202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инус 41"/>
          <p:cNvSpPr/>
          <p:nvPr/>
        </p:nvSpPr>
        <p:spPr>
          <a:xfrm rot="8113144">
            <a:off x="6845459" y="3986621"/>
            <a:ext cx="558213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835150" y="2565400"/>
            <a:ext cx="5545138" cy="3095625"/>
          </a:xfrm>
          <a:prstGeom prst="re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55875" y="3573463"/>
            <a:ext cx="863600" cy="2087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995738" y="3284538"/>
            <a:ext cx="863600" cy="1358908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500694" y="3286124"/>
            <a:ext cx="863600" cy="1357322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547813" y="620713"/>
            <a:ext cx="6119812" cy="187166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Наша Родина - Россия</a:t>
            </a:r>
            <a:endParaRPr lang="ru-RU" sz="3600" dirty="0"/>
          </a:p>
        </p:txBody>
      </p:sp>
      <p:pic>
        <p:nvPicPr>
          <p:cNvPr id="2050" name="Picture 2" descr="C:\Users\Елена\Downloads\59478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072494" cy="541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Агитбригада о книгах 2015-16 уч.год\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Агитбригада о книгах 2015-16 уч.год\1_html_7bf2d7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2" y="548680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4335"/>
            <a:ext cx="8858280" cy="10715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Задание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 Из геометрических фигур  придумайте и сложите  здание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4572000" cy="535531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Мы строителями станем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 построим новый дом.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Первым делом подойдите,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Ознакомьтесь с чертежом.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Подгоните самосвалы,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Загружайте кирпичи.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Ими кубики побудут.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-Начинайте, силачи!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А теперь возводим стены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Выше роста своего.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Кран подъёмный вызываем,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Пусть поставит нам окно.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Под конец положим крышу…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Ах! Какая красота!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Дом построен, все довольны,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 закончилась игра. </a:t>
            </a:r>
          </a:p>
        </p:txBody>
      </p:sp>
      <p:pic>
        <p:nvPicPr>
          <p:cNvPr id="8194" name="Picture 2" descr="C:\Users\ADMINISTRATOR\Desktop\Агитбригада о книгах 2015-16 уч.год\image0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2" y="2289174"/>
            <a:ext cx="5251325" cy="44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512511" cy="1143000"/>
          </a:xfrm>
        </p:spPr>
        <p:txBody>
          <a:bodyPr/>
          <a:lstStyle/>
          <a:p>
            <a:r>
              <a:rPr lang="ru-RU" dirty="0" smtClean="0"/>
              <a:t>Пирамида Хеопса</a:t>
            </a:r>
            <a:endParaRPr lang="ru-RU" dirty="0"/>
          </a:p>
        </p:txBody>
      </p:sp>
      <p:pic>
        <p:nvPicPr>
          <p:cNvPr id="1026" name="Picture 2" descr="C:\Users\Yanin'S\Desktop\piramida-heop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223861" cy="53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49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512511" cy="1143000"/>
          </a:xfrm>
        </p:spPr>
        <p:txBody>
          <a:bodyPr/>
          <a:lstStyle/>
          <a:p>
            <a:r>
              <a:rPr lang="ru-RU" dirty="0" smtClean="0"/>
              <a:t>Эйфелева башня</a:t>
            </a:r>
            <a:endParaRPr lang="ru-RU" dirty="0"/>
          </a:p>
        </p:txBody>
      </p:sp>
      <p:pic>
        <p:nvPicPr>
          <p:cNvPr id="2050" name="Picture 2" descr="C:\Users\Yanin'S\Desktop\5069bf58a5a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02687" cy="54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22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12511" cy="1143000"/>
          </a:xfrm>
        </p:spPr>
        <p:txBody>
          <a:bodyPr/>
          <a:lstStyle/>
          <a:p>
            <a:r>
              <a:rPr lang="ru-RU" sz="3200" dirty="0" smtClean="0"/>
              <a:t>Собор Покрова во рву</a:t>
            </a:r>
            <a:br>
              <a:rPr lang="ru-RU" sz="3200" dirty="0" smtClean="0"/>
            </a:br>
            <a:r>
              <a:rPr lang="ru-RU" sz="3200" dirty="0" smtClean="0"/>
              <a:t>Храм Василия Блаженного </a:t>
            </a:r>
            <a:endParaRPr lang="ru-RU" sz="3200" dirty="0"/>
          </a:p>
        </p:txBody>
      </p:sp>
      <p:pic>
        <p:nvPicPr>
          <p:cNvPr id="3074" name="Picture 2" descr="C:\Users\Yanin'S\Desktop\33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4"/>
          <a:stretch/>
        </p:blipFill>
        <p:spPr bwMode="auto">
          <a:xfrm>
            <a:off x="129341" y="1412776"/>
            <a:ext cx="6438478" cy="53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20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894712" cy="155679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Задание для самостоятельной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работы: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Придумайте и нарисуйте дом: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-Деда Мороза</a:t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-Старинный замок</a:t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-Восточный дворец</a:t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-Подводный дворец Русалочки</a:t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nin'S\Desktop\fc509ea23a5d71f975047a71c05cf8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040"/>
            <a:ext cx="6696744" cy="65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9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nin'S\Desktop\hello_html_m101140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112568" cy="656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22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1457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3" name="Picture 2" descr="C:\Users\Елена\Downloads\г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692696"/>
            <a:ext cx="3333750" cy="4591050"/>
          </a:xfrm>
          <a:prstGeom prst="rect">
            <a:avLst/>
          </a:prstGeom>
          <a:noFill/>
        </p:spPr>
      </p:pic>
      <p:pic>
        <p:nvPicPr>
          <p:cNvPr id="9218" name="Picture 2" descr="C:\Users\ADMINISTRATOR\Desktop\Агитбригада о книгах 2015-16 уч.год\etoday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81" y="260648"/>
            <a:ext cx="5033342" cy="485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Елена\Downloads\ssRed_Square_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0" y="-99392"/>
            <a:ext cx="9131236" cy="7056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285860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http://pochemu4ka.ru/publ/104-1-0-1066</a:t>
            </a:r>
            <a:r>
              <a:rPr lang="ru-RU" dirty="0" smtClean="0"/>
              <a:t>  Стихотворение о строителях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8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http://yandex.ru/yandsearch?text=%D1%82%D0%B5%D0%B0%D1%82%D1%80+%D1%84%D0%BE%D1%82%D0%BE&amp;clid=1823139&amp;lr=53</a:t>
            </a:r>
            <a:r>
              <a:rPr lang="ru-RU" dirty="0" smtClean="0"/>
              <a:t> Фотографии зданий </a:t>
            </a:r>
          </a:p>
          <a:p>
            <a:r>
              <a:rPr lang="ru-RU" dirty="0" smtClean="0"/>
              <a:t>Церковь, школа Фото из личного архива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7143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Наша Родина –Мордовия  </a:t>
            </a:r>
            <a:endParaRPr lang="ru-RU" sz="4000" dirty="0"/>
          </a:p>
        </p:txBody>
      </p:sp>
      <p:pic>
        <p:nvPicPr>
          <p:cNvPr id="3" name="Picture 2" descr="C:\Users\ADMINISTRATOR\Desktop\Агитбригада о книгах 2015-16 уч.год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874242" cy="36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Агитбригада о книгах 2015-16 уч.год\скачанные файлы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068960"/>
            <a:ext cx="45783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Агитбригада о книгах 2015-16 уч.год\vuAnBVzEv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" y="836712"/>
            <a:ext cx="826529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142984"/>
            <a:ext cx="3428992" cy="47149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Памятники архитектуры – не просто здания, а хранители наследия предков. Они составляют часть культурного достояния страны, народа, человечества.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Елена\Downloads\pamjatnik_arkhitektur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5334038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143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амятники архитектуры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Чем отличаются друг от друга здания?</a:t>
            </a:r>
            <a:endParaRPr lang="ru-RU" sz="3600" dirty="0"/>
          </a:p>
        </p:txBody>
      </p:sp>
      <p:pic>
        <p:nvPicPr>
          <p:cNvPr id="3074" name="Picture 2" descr="C:\Users\ADMINISTRATOR\Desktop\Агитбригада о книгах 2015-16 уч.год\скачанные файлы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4" y="708387"/>
            <a:ext cx="496855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Агитбригада о книгах 2015-16 уч.год\0224014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91" y="3501008"/>
            <a:ext cx="5932809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Агитбригада о книгах 2015-16 уч.год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Агитбригада о книгах 2015-16 уч.год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1"/>
            <a:ext cx="4644008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42852"/>
            <a:ext cx="4357686" cy="592935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Архитектор - </a:t>
            </a:r>
            <a:r>
              <a:rPr lang="ru-RU" sz="2000" dirty="0" smtClean="0"/>
              <a:t>квалифицированный специалист, который на профессиональной основе осуществляет </a:t>
            </a:r>
            <a:r>
              <a:rPr lang="ru-RU" sz="2000" dirty="0" smtClean="0">
                <a:hlinkClick r:id="rId2" tooltip="Архитектурно-строительное проектирование"/>
              </a:rPr>
              <a:t>архитектурное проектирование</a:t>
            </a:r>
            <a:r>
              <a:rPr lang="ru-RU" sz="2000" dirty="0" smtClean="0"/>
              <a:t> ,включая проектирование зданий.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C00000"/>
                </a:solidFill>
              </a:rPr>
              <a:t>Зодчий </a:t>
            </a:r>
            <a:r>
              <a:rPr lang="ru-RU" sz="2000" dirty="0" smtClean="0"/>
              <a:t>– в переводе с греческого «главный строитель», т.е. автор проекта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4577" name="Picture 1" descr="C:\Users\Елена\Downloads\Fotolia_1275182_M-1024x76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357562"/>
            <a:ext cx="4493699" cy="3370275"/>
          </a:xfrm>
          <a:prstGeom prst="rect">
            <a:avLst/>
          </a:prstGeom>
          <a:noFill/>
        </p:spPr>
      </p:pic>
      <p:pic>
        <p:nvPicPr>
          <p:cNvPr id="24578" name="Picture 2" descr="C:\Users\Елена\Downloads\orange_hat_1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4294925" cy="2846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153</Words>
  <Application>Microsoft Office PowerPoint</Application>
  <PresentationFormat>Экран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 </vt:lpstr>
      <vt:lpstr>Наша Родина - Россия</vt:lpstr>
      <vt:lpstr>Презентация PowerPoint</vt:lpstr>
      <vt:lpstr>Наша Родина –Мордовия  </vt:lpstr>
      <vt:lpstr>Презентация PowerPoint</vt:lpstr>
      <vt:lpstr>Памятники архитектуры – не просто здания, а хранители наследия предков. Они составляют часть культурного достояния страны, народа, человечества.</vt:lpstr>
      <vt:lpstr>Чем отличаются друг от друга здания?</vt:lpstr>
      <vt:lpstr>Презентация PowerPoint</vt:lpstr>
      <vt:lpstr>Архитектор - квалифицированный специалист, который на профессиональной основе осуществляет архитектурное проектирование ,включая проектирование зданий.    Зодчий – в переводе с греческого «главный строитель», т.е. автор проекта.</vt:lpstr>
      <vt:lpstr>Фасад – это передняя часть зданий.</vt:lpstr>
      <vt:lpstr>Презентация PowerPoint</vt:lpstr>
      <vt:lpstr>Покровский собор, или храм Василия Блаженного в Москве</vt:lpstr>
      <vt:lpstr>МГУ им.Н.И.Огарева в Саранске</vt:lpstr>
      <vt:lpstr>Московский университет  (МГУ)</vt:lpstr>
      <vt:lpstr>Презентация PowerPoint</vt:lpstr>
      <vt:lpstr>Кижи. Деревянный архитектурный комплекс.</vt:lpstr>
      <vt:lpstr>кижи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Задание. Из геометрических фигур  придумайте и сложите  здание.</vt:lpstr>
      <vt:lpstr>Пирамида Хеопса</vt:lpstr>
      <vt:lpstr>Эйфелева башня</vt:lpstr>
      <vt:lpstr>Собор Покрова во рву Храм Василия Блаженного </vt:lpstr>
      <vt:lpstr>Задание для самостоятельной работы: Придумайте и нарисуйте дом: -Деда Мороза  -Старинный замок  -Восточный дворец  -Подводный дворец Русалочки    .</vt:lpstr>
      <vt:lpstr>Презентация PowerPoint</vt:lpstr>
      <vt:lpstr>Презентация PowerPoint</vt:lpstr>
      <vt:lpstr>Спасибо за работу!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Елена</dc:creator>
  <cp:lastModifiedBy>Yanin'S</cp:lastModifiedBy>
  <cp:revision>69</cp:revision>
  <dcterms:created xsi:type="dcterms:W3CDTF">2012-11-08T11:49:06Z</dcterms:created>
  <dcterms:modified xsi:type="dcterms:W3CDTF">2017-11-12T18:29:40Z</dcterms:modified>
</cp:coreProperties>
</file>