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notesMasterIdLst>
    <p:notesMasterId r:id="rId39"/>
  </p:notesMasterIdLst>
  <p:sldIdLst>
    <p:sldId id="335" r:id="rId2"/>
    <p:sldId id="258" r:id="rId3"/>
    <p:sldId id="357" r:id="rId4"/>
    <p:sldId id="409" r:id="rId5"/>
    <p:sldId id="325" r:id="rId6"/>
    <p:sldId id="297" r:id="rId7"/>
    <p:sldId id="414" r:id="rId8"/>
    <p:sldId id="412" r:id="rId9"/>
    <p:sldId id="413" r:id="rId10"/>
    <p:sldId id="425" r:id="rId11"/>
    <p:sldId id="262" r:id="rId12"/>
    <p:sldId id="426" r:id="rId13"/>
    <p:sldId id="264" r:id="rId14"/>
    <p:sldId id="430" r:id="rId15"/>
    <p:sldId id="429" r:id="rId16"/>
    <p:sldId id="421" r:id="rId17"/>
    <p:sldId id="427" r:id="rId18"/>
    <p:sldId id="406" r:id="rId19"/>
    <p:sldId id="301" r:id="rId20"/>
    <p:sldId id="400" r:id="rId21"/>
    <p:sldId id="431" r:id="rId22"/>
    <p:sldId id="270" r:id="rId23"/>
    <p:sldId id="410" r:id="rId24"/>
    <p:sldId id="411" r:id="rId25"/>
    <p:sldId id="311" r:id="rId26"/>
    <p:sldId id="422" r:id="rId27"/>
    <p:sldId id="424" r:id="rId28"/>
    <p:sldId id="417" r:id="rId29"/>
    <p:sldId id="423" r:id="rId30"/>
    <p:sldId id="415" r:id="rId31"/>
    <p:sldId id="416" r:id="rId32"/>
    <p:sldId id="275" r:id="rId33"/>
    <p:sldId id="362" r:id="rId34"/>
    <p:sldId id="343" r:id="rId35"/>
    <p:sldId id="407" r:id="rId36"/>
    <p:sldId id="372" r:id="rId37"/>
    <p:sldId id="420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B1"/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127" autoAdjust="0"/>
  </p:normalViewPr>
  <p:slideViewPr>
    <p:cSldViewPr>
      <p:cViewPr varScale="1">
        <p:scale>
          <a:sx n="91" d="100"/>
          <a:sy n="91" d="100"/>
        </p:scale>
        <p:origin x="5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9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0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07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5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7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6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3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8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2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3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en-US" sz="4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Кудрявцева Владимира Николаевича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футболу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«Детско – юношеская спортивная школа №1»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pPr algn="ctr"/>
            <a:endParaRPr lang="ru-RU" sz="2000" dirty="0" smtClean="0">
              <a:solidFill>
                <a:srgbClr val="1F1F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36799"/>
              </p:ext>
            </p:extLst>
          </p:nvPr>
        </p:nvGraphicFramePr>
        <p:xfrm>
          <a:off x="374176" y="1484784"/>
          <a:ext cx="8158265" cy="4008443"/>
        </p:xfrm>
        <a:graphic>
          <a:graphicData uri="http://schemas.openxmlformats.org/drawingml/2006/table">
            <a:tbl>
              <a:tblPr/>
              <a:tblGrid>
                <a:gridCol w="154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7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2020– 2021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УУ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1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г.о.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76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 – 5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285359"/>
                  </a:ext>
                </a:extLst>
              </a:tr>
              <a:tr h="90676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 – 3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2079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11\Desktop\Владимир\атестация 2021\справка2.jpg"/>
          <p:cNvPicPr>
            <a:picLocks noChangeAspect="1" noChangeArrowheads="1"/>
          </p:cNvPicPr>
          <p:nvPr/>
        </p:nvPicPr>
        <p:blipFill>
          <a:blip r:embed="rId2"/>
          <a:srcRect b="4356"/>
          <a:stretch>
            <a:fillRect/>
          </a:stretch>
        </p:blipFill>
        <p:spPr bwMode="auto">
          <a:xfrm>
            <a:off x="2195736" y="260648"/>
            <a:ext cx="4121323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1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85584" cy="79208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68760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defRPr/>
            </a:pPr>
            <a:endParaRPr lang="ru-RU" sz="2000" kern="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План воспитательной 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и культурно-массовой работы с обучающимися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85000"/>
              <a:buFont typeface="Wingdings" pitchFamily="2" charset="2"/>
              <a:buChar char="§"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Перспективный план</a:t>
            </a:r>
            <a:endParaRPr lang="ru-RU" sz="20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Владимир\атестация 2021\справка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88640"/>
            <a:ext cx="4805726" cy="6383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7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Владимир\атестация 2021\справка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61" y="188640"/>
            <a:ext cx="4214815" cy="5643602"/>
          </a:xfrm>
          <a:prstGeom prst="rect">
            <a:avLst/>
          </a:prstGeom>
          <a:noFill/>
        </p:spPr>
      </p:pic>
      <p:pic>
        <p:nvPicPr>
          <p:cNvPr id="3" name="Picture 3" descr="C:\Users\111\Desktop\Владимир\атестация 2021\справка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74940"/>
            <a:ext cx="4242570" cy="564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880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160" y="-1143000"/>
            <a:ext cx="654968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Владимир\атестация 2021\выписка из приказ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332656"/>
            <a:ext cx="4143404" cy="5238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198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11\Desktop\Владимир\атестация 2021\план повышения проф.деятельност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85727"/>
            <a:ext cx="4178173" cy="556388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727"/>
            <a:ext cx="4518434" cy="5563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111\Desktop\Владимир\атестация 2021\4234C22E-0813-45BB-B7FB-881B0A654C3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1571" y="1157199"/>
            <a:ext cx="3143272" cy="4843533"/>
          </a:xfrm>
          <a:prstGeom prst="rect">
            <a:avLst/>
          </a:prstGeom>
          <a:noFill/>
        </p:spPr>
      </p:pic>
      <p:pic>
        <p:nvPicPr>
          <p:cNvPr id="3074" name="Picture 2" descr="C:\Users\111\Desktop\Владимир\атестация 2021\план конспект 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2518163" cy="3357550"/>
          </a:xfrm>
          <a:prstGeom prst="rect">
            <a:avLst/>
          </a:prstGeom>
          <a:noFill/>
        </p:spPr>
      </p:pic>
      <p:pic>
        <p:nvPicPr>
          <p:cNvPr id="3081" name="Picture 9" descr="C:\Users\111\Desktop\Владимир\атестация 2021\5F9233DB-0315-473D-8102-F1AF8A28A02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142948"/>
            <a:ext cx="3277803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040560"/>
          </a:xfr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МГУ 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им. </a:t>
            </a:r>
            <a:r>
              <a:rPr lang="ru-RU" sz="1900" b="1" i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Н.П.Огарёва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исторический факультет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валификация: «История, преподаватель истории 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обществоведения», 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 25.06.1990г.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9BBB59"/>
              </a:buClr>
              <a:buNone/>
              <a:defRPr/>
            </a:pPr>
            <a:r>
              <a:rPr lang="ru-RU" sz="19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19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переподготовка: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межотраслевой региональный центр повышения квалификации и профессиональной подготовки «Высшая школа тренеров» ФГБОУ ВПО «Российский государственный университет физической культуры, спорта, молодежи и туризма (ГЦОЛИФК)», ведение профессиональной деятельности в области физической культуры и спорта по программе «Тренер по детско-юношескому футболу»,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10.04.2014 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endParaRPr lang="ru-RU" sz="1900" b="1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Основной 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стаж педагогической работы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31 год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Общий стаж работы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31 год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квалификационной категории: </a:t>
            </a:r>
            <a:b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первая </a:t>
            </a:r>
            <a:r>
              <a:rPr lang="ru-RU" sz="19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24.12.2024г</a:t>
            </a:r>
            <a:r>
              <a:rPr lang="ru-RU" sz="19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ru-RU" sz="19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200" b="1" i="1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11\Desktop\Владимир\атестация 2021\календарный пла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48"/>
            <a:ext cx="8964488" cy="6639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лендарный пла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58373" y="-1002189"/>
            <a:ext cx="6043278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1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063" y="188640"/>
            <a:ext cx="8197850" cy="10801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sz="3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111\Desktop\Владимир\атестация 2021\разряд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4357718" cy="5643602"/>
          </a:xfrm>
          <a:prstGeom prst="rect">
            <a:avLst/>
          </a:prstGeom>
          <a:noFill/>
        </p:spPr>
      </p:pic>
      <p:pic>
        <p:nvPicPr>
          <p:cNvPr id="4099" name="Picture 3" descr="C:\Users\111\Desktop\Владимир\атестация 2021\справка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071546"/>
            <a:ext cx="428628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36004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942" y="1268760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На уровне образовательной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организации: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ровел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мастер - класс для тренеров – преподавателей 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футболу ДЮСШ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теме: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«Совершенствование технико-тактических взаимодействий игроков в атаке без сопротивления»,  20 мая 2021г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стадионе МОУ СОШ №32.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111\Desktop\Владимир\атестация 2021\справка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221" y="1124744"/>
            <a:ext cx="3429024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60648"/>
            <a:ext cx="8568952" cy="936104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 секциях.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3888432" cy="4392488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b="1" i="1" u="sng" dirty="0"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 2" pitchFamily="18" charset="2"/>
              <a:buNone/>
            </a:pP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b="1" i="1" u="sng" dirty="0">
              <a:latin typeface="Times New Roman" pitchFamily="18" charset="0"/>
              <a:cs typeface="Times New Roman" pitchFamily="18" charset="0"/>
            </a:endParaRPr>
          </a:p>
          <a:p>
            <a:pPr marL="0">
              <a:buFont typeface="Wingdings 2" pitchFamily="18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Принимает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активное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Font typeface="Wingdings 2" pitchFamily="18" charset="2"/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обслуживании матчей по футболу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>
              <a:buFont typeface="Wingdings 2" pitchFamily="18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республиканского уровня.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1766"/>
              </p:ext>
            </p:extLst>
          </p:nvPr>
        </p:nvGraphicFramePr>
        <p:xfrm>
          <a:off x="5148064" y="1484784"/>
          <a:ext cx="3514729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3" imgW="5667122" imgH="8019837" progId="AcroExch.Document.DC">
                  <p:embed/>
                </p:oleObj>
              </mc:Choice>
              <mc:Fallback>
                <p:oleObj name="Acrobat Document" r:id="rId3" imgW="5667122" imgH="801983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484784"/>
                        <a:ext cx="3514729" cy="4752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42844" y="214313"/>
            <a:ext cx="8786874" cy="92868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Результаты участия воспитанников в официальных соревнованиях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4608512" cy="50405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Муниципальный  уровень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 typeface="Wingdings 2" pitchFamily="18" charset="2"/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традиционном муниципальном</a:t>
            </a:r>
          </a:p>
          <a:p>
            <a:pPr algn="just">
              <a:buFont typeface="Wingdings 2" pitchFamily="18" charset="2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турнире по мини – футболу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«Кубок Ростра»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республиканском турнире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мини-футболу среди команд 2005г.р.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место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республиканском турнире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мини-футболу на призы ДЮФЛ РМ среди команд 2006 г.р..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25.04.2021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Региональном Фестивале по мини-футболу 2005 г.р.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Региональном Фестивале по мини-футболу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2006 г.р.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Первенстве РМ по мини-футболу 2020 года среди  детских команд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2005-2006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г.р.</a:t>
            </a:r>
          </a:p>
          <a:p>
            <a:pPr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Фестивале футбола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Кстовская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весна-2021» 2008 г.р.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111\Desktop\Владимир\атестация 2021\справка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4" y="1268760"/>
            <a:ext cx="3811614" cy="509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11\Desktop\Владимир\атестация 2021\дипломы\грамота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188640"/>
            <a:ext cx="4248472" cy="632906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3008"/>
            <a:ext cx="439248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ownloads\C9323419-95EB-46B0-962B-4D93835F9D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7222" y="1214422"/>
            <a:ext cx="5715040" cy="4286280"/>
          </a:xfrm>
          <a:prstGeom prst="rect">
            <a:avLst/>
          </a:prstGeom>
          <a:noFill/>
        </p:spPr>
      </p:pic>
      <p:pic>
        <p:nvPicPr>
          <p:cNvPr id="38914" name="Picture 2" descr="C:\Users\111\Desktop\Владимир\атестация 2021\дипломы\грамота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500042"/>
            <a:ext cx="3973259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Владимир\атестация 2021\дипломы\ГРАМО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97726" cy="6143668"/>
          </a:xfrm>
          <a:prstGeom prst="rect">
            <a:avLst/>
          </a:prstGeom>
          <a:noFill/>
        </p:spPr>
      </p:pic>
      <p:pic>
        <p:nvPicPr>
          <p:cNvPr id="3" name="Picture 3" descr="C:\Users\ПК\Desktop\аттестация вова\портфолио\дипломы\грамота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428" r="-1802" b="2699"/>
          <a:stretch/>
        </p:blipFill>
        <p:spPr bwMode="auto">
          <a:xfrm>
            <a:off x="4644008" y="188640"/>
            <a:ext cx="4320480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К\Desktop\аттестация вова\портфолио\дипломы\грамота 1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r="4606" b="2699"/>
          <a:stretch/>
        </p:blipFill>
        <p:spPr bwMode="auto">
          <a:xfrm>
            <a:off x="285721" y="291106"/>
            <a:ext cx="4143403" cy="62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К\Desktop\аттестация вова\портфолио\дипломы\кудрявцев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r="4387"/>
          <a:stretch/>
        </p:blipFill>
        <p:spPr bwMode="auto">
          <a:xfrm>
            <a:off x="4714876" y="285728"/>
            <a:ext cx="4214842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Desktop\Владимир\атестация 2021\характеристи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116632"/>
            <a:ext cx="4637103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К\Desktop\аттестация вова\портфолио\дипломы\грамота 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r="5687" b="2740"/>
          <a:stretch/>
        </p:blipFill>
        <p:spPr bwMode="auto">
          <a:xfrm>
            <a:off x="4857752" y="357166"/>
            <a:ext cx="3876676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К\Desktop\аттестация вова\портфолио\дипломы\грамота 1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" b="1701"/>
          <a:stretch/>
        </p:blipFill>
        <p:spPr bwMode="auto">
          <a:xfrm>
            <a:off x="467544" y="357166"/>
            <a:ext cx="4032448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аттестация вова\портфолио\дипломы\грамота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/>
          <a:stretch/>
        </p:blipFill>
        <p:spPr bwMode="auto">
          <a:xfrm>
            <a:off x="971600" y="357166"/>
            <a:ext cx="3429024" cy="52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аттестация вова\портфолио\дипломы\грамота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/>
          <a:stretch/>
        </p:blipFill>
        <p:spPr bwMode="auto">
          <a:xfrm>
            <a:off x="4932040" y="357166"/>
            <a:ext cx="3422430" cy="52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83842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4392488" cy="576064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Проведение бесед на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спортсменов»,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dirty="0"/>
          </a:p>
        </p:txBody>
      </p:sp>
      <p:pic>
        <p:nvPicPr>
          <p:cNvPr id="17410" name="Picture 2" descr="C:\Users\111\Desktop\Владимир\атестация 2021\справк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511" y="764704"/>
            <a:ext cx="3870327" cy="5504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8581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11.Наличие </a:t>
            </a:r>
            <a:r>
              <a:rPr lang="ru-RU" sz="2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публикаций,  включая  интернет-публикации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3889"/>
            <a:ext cx="82467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ru-RU" sz="22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ru-RU" sz="22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 2" pitchFamily="18" charset="2"/>
              <a:buNone/>
            </a:pPr>
            <a:endParaRPr lang="ru-RU" sz="2200" b="1" i="1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11\Downloads\пу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3505200" cy="4991100"/>
          </a:xfrm>
          <a:prstGeom prst="rect">
            <a:avLst/>
          </a:prstGeom>
          <a:noFill/>
        </p:spPr>
      </p:pic>
      <p:pic>
        <p:nvPicPr>
          <p:cNvPr id="7171" name="Picture 3" descr="C:\Users\111\Downloads\Свидетельство Тактическое взаимодействие в атаке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785926"/>
            <a:ext cx="4791062" cy="3587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4" y="260647"/>
            <a:ext cx="8319839" cy="1080121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28624" y="1357297"/>
            <a:ext cx="3855344" cy="48080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7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>
              <a:buNone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Разработано 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етодическое</a:t>
            </a:r>
          </a:p>
          <a:p>
            <a:pPr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пособие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</a:p>
          <a:p>
            <a:pPr>
              <a:buNone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координационных способностей</a:t>
            </a:r>
          </a:p>
          <a:p>
            <a:pPr>
              <a:buNone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юных футболистов».</a:t>
            </a:r>
          </a:p>
          <a:p>
            <a:pPr eaLnBrk="1" hangingPunct="1">
              <a:spcBef>
                <a:spcPts val="0"/>
              </a:spcBef>
              <a:buNone/>
            </a:pPr>
            <a:endParaRPr lang="ru-RU" sz="17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Утверждено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ФГБОУ ВПО «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МГПУ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М. Е.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факультет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«Физическая культура»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Трескин М.Ю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– кандидат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педагогических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наук,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доцент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кафедры физического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воспитания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спортивных</a:t>
            </a: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дисциплин  05.10.2021г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latin typeface="Constantia"/>
            </a:endParaRPr>
          </a:p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None/>
            </a:pPr>
            <a:endParaRPr lang="ru-RU" sz="1700" dirty="0">
              <a:solidFill>
                <a:prstClr val="white"/>
              </a:solidFill>
              <a:latin typeface="Constantia"/>
            </a:endParaRPr>
          </a:p>
          <a:p>
            <a:pPr eaLnBrk="1" hangingPunct="1">
              <a:spcBef>
                <a:spcPts val="0"/>
              </a:spcBef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111\Desktop\Владимир\атестация 2021\справка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357298"/>
            <a:ext cx="3786187" cy="5048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11\Downloads\E6E73CE1-06E9-42C6-976B-9E4A5738C88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86748" y="1045900"/>
            <a:ext cx="6286520" cy="44279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572000" cy="628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</p:spPr>
        <p:txBody>
          <a:bodyPr/>
          <a:lstStyle/>
          <a:p>
            <a:pPr algn="ctr"/>
            <a:r>
              <a:rPr lang="ru-RU" sz="26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06760" cy="482442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Награжден 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очетной грамотой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Государственного Собрания Республики Мордовия за многолетний и добросовестны труд, большой вклад в развитие физической культуры и спорта, 19.07.2019 г.</a:t>
            </a:r>
          </a:p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Имеет Благодарственное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письмо  ОО «Федерация футбола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Нижнего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Новгорода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от 28.03.2021 г.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аттестация вова\портфолио\награждения\грамота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7" y="116632"/>
            <a:ext cx="4258392" cy="65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111\Desktop\Владимир\атестация 2021\награждения\БЛАГОДАРНОС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239" y="25896"/>
            <a:ext cx="4500594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9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2050" name="Picture 2" descr="C:\Users\111\Desktop\Владимир\атестация 2021\нормативы 4.jpg"/>
          <p:cNvPicPr>
            <a:picLocks noChangeAspect="1" noChangeArrowheads="1"/>
          </p:cNvPicPr>
          <p:nvPr/>
        </p:nvPicPr>
        <p:blipFill>
          <a:blip r:embed="rId2"/>
          <a:srcRect b="5617"/>
          <a:stretch>
            <a:fillRect/>
          </a:stretch>
        </p:blipFill>
        <p:spPr bwMode="auto">
          <a:xfrm>
            <a:off x="928662" y="1214422"/>
            <a:ext cx="7215238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3284984"/>
            <a:ext cx="6275040" cy="2841179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2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11\Desktop\Владимир\атестация 2021\нормативы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742955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1\Desktop\Владимир\атестация 2021\нормативы3.jpg"/>
          <p:cNvPicPr>
            <a:picLocks noChangeAspect="1" noChangeArrowheads="1"/>
          </p:cNvPicPr>
          <p:nvPr/>
        </p:nvPicPr>
        <p:blipFill>
          <a:blip r:embed="rId2"/>
          <a:srcRect b="6061"/>
          <a:stretch>
            <a:fillRect/>
          </a:stretch>
        </p:blipFill>
        <p:spPr bwMode="auto">
          <a:xfrm>
            <a:off x="571472" y="571480"/>
            <a:ext cx="7706087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Desktop\Владимир\атестация 2021\нормативы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500990" cy="5625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0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17032" y="476672"/>
            <a:ext cx="425881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11\Desktop\Владимир\атестация 2021\нормативы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7858180" cy="5893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0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21488" y="-99392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4716016" y="1600201"/>
            <a:ext cx="2016224" cy="31249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111\Desktop\Владимир\атестация 2021\нормативы 6.jpg"/>
          <p:cNvPicPr>
            <a:picLocks noChangeAspect="1" noChangeArrowheads="1"/>
          </p:cNvPicPr>
          <p:nvPr/>
        </p:nvPicPr>
        <p:blipFill>
          <a:blip r:embed="rId2"/>
          <a:srcRect b="4009"/>
          <a:stretch>
            <a:fillRect/>
          </a:stretch>
        </p:blipFill>
        <p:spPr bwMode="auto">
          <a:xfrm>
            <a:off x="571473" y="428604"/>
            <a:ext cx="7929618" cy="5757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94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4964399</TotalTime>
  <Words>561</Words>
  <Application>Microsoft Office PowerPoint</Application>
  <PresentationFormat>Экран (4:3)</PresentationFormat>
  <Paragraphs>130</Paragraphs>
  <Slides>37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Constantia</vt:lpstr>
      <vt:lpstr>Times New Roman</vt:lpstr>
      <vt:lpstr>Wingdings</vt:lpstr>
      <vt:lpstr>Wingdings 2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анализа текущей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6.Выполнение воспитанниками требований для присвоения спортивных званий и разрядов  </vt:lpstr>
      <vt:lpstr> 7.Проведение открытых мастер-классов, мероприятий</vt:lpstr>
      <vt:lpstr>8.Выступления  на заседаниях методических советов, конференциях, педагогических чтениях, семинарах,  секциях.</vt:lpstr>
      <vt:lpstr>9. 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 </vt:lpstr>
      <vt:lpstr>Презентация PowerPoint</vt:lpstr>
      <vt:lpstr>11.Наличие публикаций, авторских программ, методических пособий, методических рекомендаций</vt:lpstr>
      <vt:lpstr>Презентация PowerPoint</vt:lpstr>
      <vt:lpstr>14.Награды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429</cp:revision>
  <dcterms:created xsi:type="dcterms:W3CDTF">2013-09-05T17:59:35Z</dcterms:created>
  <dcterms:modified xsi:type="dcterms:W3CDTF">2021-10-13T09:03:46Z</dcterms:modified>
</cp:coreProperties>
</file>