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2" r:id="rId2"/>
    <p:sldId id="411" r:id="rId3"/>
    <p:sldId id="383" r:id="rId4"/>
    <p:sldId id="384" r:id="rId5"/>
    <p:sldId id="382" r:id="rId6"/>
    <p:sldId id="410" r:id="rId7"/>
    <p:sldId id="415" r:id="rId8"/>
    <p:sldId id="416" r:id="rId9"/>
    <p:sldId id="296" r:id="rId10"/>
    <p:sldId id="388" r:id="rId11"/>
    <p:sldId id="387" r:id="rId12"/>
    <p:sldId id="293" r:id="rId13"/>
    <p:sldId id="389" r:id="rId14"/>
    <p:sldId id="390" r:id="rId15"/>
    <p:sldId id="291" r:id="rId16"/>
    <p:sldId id="385" r:id="rId17"/>
    <p:sldId id="391" r:id="rId18"/>
    <p:sldId id="292" r:id="rId19"/>
    <p:sldId id="403" r:id="rId20"/>
    <p:sldId id="392" r:id="rId21"/>
    <p:sldId id="394" r:id="rId22"/>
    <p:sldId id="393" r:id="rId23"/>
    <p:sldId id="404" r:id="rId24"/>
    <p:sldId id="405" r:id="rId25"/>
    <p:sldId id="406" r:id="rId26"/>
    <p:sldId id="414" r:id="rId27"/>
    <p:sldId id="413" r:id="rId28"/>
    <p:sldId id="295" r:id="rId29"/>
    <p:sldId id="395" r:id="rId30"/>
    <p:sldId id="312" r:id="rId31"/>
    <p:sldId id="396" r:id="rId32"/>
    <p:sldId id="397" r:id="rId33"/>
    <p:sldId id="398" r:id="rId34"/>
    <p:sldId id="399" r:id="rId35"/>
    <p:sldId id="412" r:id="rId36"/>
    <p:sldId id="407" r:id="rId37"/>
    <p:sldId id="408" r:id="rId38"/>
    <p:sldId id="409" r:id="rId39"/>
    <p:sldId id="308" r:id="rId40"/>
  </p:sldIdLst>
  <p:sldSz cx="9144000" cy="6858000" type="screen4x3"/>
  <p:notesSz cx="6888163" cy="100203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120" y="10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F759B-5C24-42CC-87CD-FC9C0C43DC41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8" r="25391"/>
          <a:stretch/>
        </p:blipFill>
        <p:spPr>
          <a:xfrm rot="5400000">
            <a:off x="334516" y="1108971"/>
            <a:ext cx="5426968" cy="6096000"/>
          </a:xfrm>
          <a:prstGeom prst="rect">
            <a:avLst/>
          </a:prstGeom>
        </p:spPr>
      </p:pic>
      <p:pic>
        <p:nvPicPr>
          <p:cNvPr id="3" name="Рисунок 2" descr="0a2593d5aecb6c9f73c271022f690620.pn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0" y="-41616"/>
            <a:ext cx="9185799" cy="688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0c9a43bb0a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1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2D8CC"/>
              </a:clrFrom>
              <a:clrTo>
                <a:srgbClr val="E2D8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0454" y="0"/>
            <a:ext cx="915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 rot="590115">
            <a:off x="650577" y="1112948"/>
            <a:ext cx="43667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Сказочное представление    -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всем на удивление. Мы на наше представленье пригласили целый зал, сказку «Репка» показали, дружно зал рукоплескал.</a:t>
            </a:r>
            <a:endParaRPr lang="ru-RU" sz="3600" b="1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84168" y="2564904"/>
            <a:ext cx="2304256" cy="244827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2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5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2D8CC"/>
              </a:clrFrom>
              <a:clrTo>
                <a:srgbClr val="E2D8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395"/>
            <a:ext cx="915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кругленный прямоугольник 10"/>
          <p:cNvSpPr/>
          <p:nvPr/>
        </p:nvSpPr>
        <p:spPr>
          <a:xfrm>
            <a:off x="6116625" y="2492896"/>
            <a:ext cx="2199791" cy="252028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371035">
            <a:off x="741945" y="1427491"/>
            <a:ext cx="42702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itchFamily="34" charset="0"/>
                <a:cs typeface="Times New Roman" pitchFamily="18" charset="0"/>
              </a:rPr>
              <a:t>Если </a:t>
            </a:r>
            <a:r>
              <a:rPr lang="ru-RU" sz="3200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Calibri" pitchFamily="34" charset="0"/>
                <a:cs typeface="Times New Roman" pitchFamily="18" charset="0"/>
              </a:rPr>
              <a:t>хохотателям</a:t>
            </a:r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itchFamily="34" charset="0"/>
                <a:cs typeface="Times New Roman" pitchFamily="18" charset="0"/>
              </a:rPr>
              <a:t> не хочется в кровать, нужно воспитателям чуть-чуть поколдовать. 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itchFamily="34" charset="0"/>
                <a:cs typeface="Times New Roman" pitchFamily="18" charset="0"/>
              </a:rPr>
              <a:t>Нужно группу болтунов превратить в бормотунов, группа </a:t>
            </a:r>
            <a:r>
              <a:rPr lang="ru-RU" sz="3200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Calibri" pitchFamily="34" charset="0"/>
                <a:cs typeface="Times New Roman" pitchFamily="18" charset="0"/>
              </a:rPr>
              <a:t>набормочется</a:t>
            </a:r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itchFamily="34" charset="0"/>
                <a:cs typeface="Times New Roman" pitchFamily="18" charset="0"/>
              </a:rPr>
              <a:t> и сразу спать захочется.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2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0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2D8CC"/>
              </a:clrFrom>
              <a:clrTo>
                <a:srgbClr val="E2D8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41" y="0"/>
            <a:ext cx="915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 rot="590115">
            <a:off x="874070" y="1593840"/>
            <a:ext cx="414160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Наше творчество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для всех.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Всероссийский  конкурс рисунков ко Дню космонавтики – 2 место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84168" y="2564904"/>
            <a:ext cx="2304256" cy="244827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2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8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a2593d5aecb6c9f73c271022f690620.png"/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r="9154"/>
          <a:stretch/>
        </p:blipFill>
        <p:spPr>
          <a:xfrm>
            <a:off x="-1367" y="0"/>
            <a:ext cx="9291145" cy="68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2780928"/>
            <a:ext cx="594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нашей группе </a:t>
            </a:r>
          </a:p>
          <a:p>
            <a:pPr algn="ctr"/>
            <a:r>
              <a:rPr lang="ru-RU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27 человек:</a:t>
            </a:r>
          </a:p>
          <a:p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м</a:t>
            </a:r>
            <a:r>
              <a:rPr lang="ru-RU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альчиков  - 18, девочек - 9</a:t>
            </a:r>
            <a:endParaRPr lang="ru-RU" sz="4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4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4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2D8CC"/>
              </a:clrFrom>
              <a:clrTo>
                <a:srgbClr val="E2D8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41" y="0"/>
            <a:ext cx="915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 rot="590115">
            <a:off x="874070" y="1593840"/>
            <a:ext cx="414160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Наше творчество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для всех.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Всероссийский  конкурс рисунков ко Дню Победы –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1 место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84168" y="2564904"/>
            <a:ext cx="2304256" cy="244827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0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9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2D8CC"/>
              </a:clrFrom>
              <a:clrTo>
                <a:srgbClr val="E2D8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41" y="0"/>
            <a:ext cx="915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 rot="590115">
            <a:off x="874070" y="1593840"/>
            <a:ext cx="414160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Наше творчество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для всех.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Всероссийский  конкурс рисунков </a:t>
            </a:r>
            <a:r>
              <a:rPr lang="en-US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«Разноцветная </a:t>
            </a:r>
            <a:r>
              <a:rPr lang="ru-RU" sz="3600" b="1" dirty="0" err="1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мозайка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» - участие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84168" y="2564904"/>
            <a:ext cx="2304256" cy="244827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0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2D8CC"/>
              </a:clrFrom>
              <a:clrTo>
                <a:srgbClr val="E2D8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9388" y="0"/>
            <a:ext cx="915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 rot="590115">
            <a:off x="757148" y="2256535"/>
            <a:ext cx="41548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Участвовать в конкурсах нам помогают папы и мамы.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Конкурс кормушек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84168" y="2564904"/>
            <a:ext cx="2304256" cy="244827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12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2D8CC"/>
              </a:clrFrom>
              <a:clrTo>
                <a:srgbClr val="E2D8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9388" y="0"/>
            <a:ext cx="915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 rot="590115">
            <a:off x="788604" y="1955818"/>
            <a:ext cx="42277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Перед зеркалом садитесь, я накидку завяжу, и, конечно, первым делом аккуратно </a:t>
            </a:r>
            <a:r>
              <a:rPr lang="ru-RU" sz="3600" b="1" dirty="0" err="1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причесу</a:t>
            </a:r>
            <a:endParaRPr lang="ru-RU" sz="3600" b="1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84168" y="2564904"/>
            <a:ext cx="2304256" cy="244827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2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9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Флешка\IMG_70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/>
          <a:stretch/>
        </p:blipFill>
        <p:spPr bwMode="auto">
          <a:xfrm>
            <a:off x="0" y="1196752"/>
            <a:ext cx="657620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0a2593d5aecb6c9f73c271022f690620.png"/>
          <p:cNvPicPr>
            <a:picLocks noGrp="1" noChangeAspect="1"/>
          </p:cNvPicPr>
          <p:nvPr isPhoto="1"/>
        </p:nvPicPr>
        <p:blipFill rotWithShape="1">
          <a:blip r:embed="rId3" cstate="print">
            <a:lum/>
          </a:blip>
          <a:srcRect r="9154"/>
          <a:stretch/>
        </p:blipFill>
        <p:spPr>
          <a:xfrm>
            <a:off x="0" y="-22889"/>
            <a:ext cx="9291145" cy="688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42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2D8CC"/>
              </a:clrFrom>
              <a:clrTo>
                <a:srgbClr val="E2D8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9388" y="0"/>
            <a:ext cx="915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 rot="590115">
            <a:off x="760337" y="2151728"/>
            <a:ext cx="4154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Каждый день мы в сад ходили. Здесь встречали нас, кормили. Здесь учили нас играть, песни петь и танцевать.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84168" y="2564904"/>
            <a:ext cx="2304256" cy="244827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4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2D8CC"/>
              </a:clrFrom>
              <a:clrTo>
                <a:srgbClr val="E2D8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9388" y="0"/>
            <a:ext cx="915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 rot="590115">
            <a:off x="757148" y="2256535"/>
            <a:ext cx="41548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Мама с папой  молодцы, постарались от души.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 площадке для ребят – зоопарк и автопарк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84168" y="2564904"/>
            <a:ext cx="2304256" cy="244827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2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2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2D8CC"/>
              </a:clrFrom>
              <a:clrTo>
                <a:srgbClr val="E2D8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749" y="0"/>
            <a:ext cx="915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 rot="590115">
            <a:off x="760337" y="1351512"/>
            <a:ext cx="415483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Мама ходит на работу, и у папы много дел. Значит надо, чтобы кто-то и за нами приглядел. Кто накормит  кашей  с ложки, кто нам сказку  почитает, кто наденет нам сапожки, кто стихи и песни знает? Кто помирит, кто подскажет, кто подружка и приятель, кто нам фокусы покажет ? Ну, конечно, воспитатель.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84168" y="2564904"/>
            <a:ext cx="2304256" cy="244827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9" r="34612" b="50686"/>
          <a:stretch/>
        </p:blipFill>
        <p:spPr>
          <a:xfrm>
            <a:off x="6372200" y="2348880"/>
            <a:ext cx="2187810" cy="1944216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4" r="2621" b="46207"/>
          <a:stretch/>
        </p:blipFill>
        <p:spPr>
          <a:xfrm>
            <a:off x="5940152" y="4073685"/>
            <a:ext cx="2088232" cy="20026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8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Флешка\IMG_70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/>
          <a:stretch/>
        </p:blipFill>
        <p:spPr bwMode="auto">
          <a:xfrm>
            <a:off x="0" y="1555166"/>
            <a:ext cx="5868144" cy="441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0a2593d5aecb6c9f73c271022f690620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-41616"/>
            <a:ext cx="9185799" cy="688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2D8CC"/>
              </a:clrFrom>
              <a:clrTo>
                <a:srgbClr val="E2D8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41" y="0"/>
            <a:ext cx="915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кругленный прямоугольник 10"/>
          <p:cNvSpPr/>
          <p:nvPr/>
        </p:nvSpPr>
        <p:spPr>
          <a:xfrm>
            <a:off x="6084168" y="2564904"/>
            <a:ext cx="2304256" cy="244827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2015-2016 </a:t>
            </a:r>
            <a:r>
              <a:rPr lang="ru-RU" sz="6000" b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уч.год</a:t>
            </a:r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Picture 2" descr="G:\ch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7707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371035">
            <a:off x="658492" y="179632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Начинается 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летопись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наших  дней…</a:t>
            </a:r>
            <a:endParaRPr lang="ru-RU" sz="4800" dirty="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41" y="0"/>
            <a:ext cx="915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кругленный прямоугольник 10"/>
          <p:cNvSpPr/>
          <p:nvPr/>
        </p:nvSpPr>
        <p:spPr>
          <a:xfrm>
            <a:off x="6084168" y="2564904"/>
            <a:ext cx="2304256" cy="244827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18996">
            <a:off x="947690" y="1720839"/>
            <a:ext cx="38261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Адаптационный период прошел успешно: 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26 – средний уровень адаптации,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 – сложный </a:t>
            </a:r>
          </a:p>
        </p:txBody>
      </p:sp>
    </p:spTree>
    <p:extLst>
      <p:ext uri="{BB962C8B-B14F-4D97-AF65-F5344CB8AC3E}">
        <p14:creationId xmlns:p14="http://schemas.microsoft.com/office/powerpoint/2010/main" val="297772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41" y="0"/>
            <a:ext cx="915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кругленный прямоугольник 10"/>
          <p:cNvSpPr/>
          <p:nvPr/>
        </p:nvSpPr>
        <p:spPr>
          <a:xfrm>
            <a:off x="6084168" y="2564904"/>
            <a:ext cx="2304256" cy="244827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18996">
            <a:off x="949058" y="1540204"/>
            <a:ext cx="38261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Утром кашу нам давали, съела я быстрее Вани.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Да и Сашу догнала.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Каша вкусная была!</a:t>
            </a:r>
            <a:endParaRPr lang="ru-RU" sz="3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2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285</Words>
  <Application>Microsoft Office PowerPoint</Application>
  <PresentationFormat>Экран (4:3)</PresentationFormat>
  <Paragraphs>34</Paragraphs>
  <Slides>39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marina</dc:creator>
  <cp:lastModifiedBy>Виталий Шкилев</cp:lastModifiedBy>
  <cp:revision>133</cp:revision>
  <dcterms:created xsi:type="dcterms:W3CDTF">2012-06-10T14:18:56Z</dcterms:created>
  <dcterms:modified xsi:type="dcterms:W3CDTF">2016-05-31T17:51:39Z</dcterms:modified>
</cp:coreProperties>
</file>