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1" r:id="rId12"/>
    <p:sldId id="282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660"/>
  </p:normalViewPr>
  <p:slideViewPr>
    <p:cSldViewPr>
      <p:cViewPr varScale="1">
        <p:scale>
          <a:sx n="64" d="100"/>
          <a:sy n="64" d="100"/>
        </p:scale>
        <p:origin x="-15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9168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Рождество.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о светлом празднике.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Губанова Е.Е.</a:t>
            </a:r>
            <a:endParaRPr lang="ru-RU" sz="31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97c7121cb59e25874d5049d631f3a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25927"/>
            <a:ext cx="9144000" cy="4932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2160" y="0"/>
            <a:ext cx="3131840" cy="6858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Волхвы принесли с собой подарки. Эти подарки сейчас хранятся в стране Греции на святой горе Афон. 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Теперь, в воспоминание об этих дарах, принято детям на Рождество тоже дарить подарки.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14-191-6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28184" cy="3140968"/>
          </a:xfrm>
          <a:prstGeom prst="rect">
            <a:avLst/>
          </a:prstGeom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96952"/>
            <a:ext cx="6228184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8640"/>
          </a:xfrm>
        </p:spPr>
        <p:txBody>
          <a:bodyPr>
            <a:normAutofit fontScale="90000"/>
          </a:bodyPr>
          <a:lstStyle/>
          <a:p>
            <a:pPr algn="l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652120" cy="6858000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Много других хороших обычаев связано с праздником Рождества. Например, обычай украшать елку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. Как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этот обычай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появился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? Есть об этом много разных научных предположений и даже сказок.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Когда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родился Бог, не только люди и звери захотели поклониться ему, но даже и растения. Одна пальма сказала: «Я принесу Богу в дар свои прекрасные листья, они будут ему опахалом во время жары.» Другая ответила: </a:t>
            </a: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</a:rPr>
              <a:t>«А я принесу ему свои сладкие финики»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. Елочка сказала: </a:t>
            </a: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</a:rPr>
              <a:t>«Я тоже хочу поклониться новорожденному Богу»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. Гордые пальмы засмеялись: «Зачем ты пойдешь? Что ты можешь подарить? Ветки твои такие колючие, а шишки несъедобные!» Но елочка была доброй, она не рассердилась на своих хвастливых подруг и только подумала: «Что ж, действительно, я не такая красивая, как пальмы. Платье мое бедное и колючее. Но мне очень хочется увидеть Бога. Посмотрю на него хотя бы издалека». И Бог наградил елочку за ее скромность и доброту. С неба на косматые ветки елки спустились звездочки и украсили ее собой. Елочка стала самой красивой и нарядной, но не загордилась. Свой чудесный наряд она надевает только раз в году на праздник Рождества. А на макушке елки всегда сверкает восьмиконечная звезда, похожая на ту, что привела волхвов в Вифлеем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4" descr="ёл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628800"/>
            <a:ext cx="3563888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52120" y="0"/>
            <a:ext cx="3491880" cy="6858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После Рождества дети и молодежь наряжались, изготавливали большую Вифлеемскую звезду и с этой звездой ходили по домам, распевая рождественские колядки. Это такие песенки, в которых славили новорожденного Бога Христа. За это ребят называли христославы. Хозяева одаривали христославов конфетами, пряниками, орехами. 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russkie_rozhdestvenskie_koljadk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401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r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286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0"/>
            <a:ext cx="4139952" cy="6858000"/>
          </a:xfrm>
        </p:spPr>
        <p:txBody>
          <a:bodyPr>
            <a:noAutofit/>
          </a:bodyPr>
          <a:lstStyle/>
          <a:p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Слово </a:t>
            </a:r>
            <a:r>
              <a:rPr lang="ru-RU" sz="1900" i="1" dirty="0" smtClean="0">
                <a:solidFill>
                  <a:schemeClr val="accent1">
                    <a:lumMod val="75000"/>
                  </a:schemeClr>
                </a:solidFill>
              </a:rPr>
              <a:t>«рождество»</a:t>
            </a: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 обозначает </a:t>
            </a:r>
            <a:r>
              <a:rPr lang="ru-RU" sz="1900" i="1" dirty="0" smtClean="0">
                <a:solidFill>
                  <a:schemeClr val="accent1">
                    <a:lumMod val="75000"/>
                  </a:schemeClr>
                </a:solidFill>
              </a:rPr>
              <a:t>«день рождения»</a:t>
            </a: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Однажды </a:t>
            </a: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на Земле родился младенец, которому обрадовались очень и очень многие люди, потому что это был Бог. А было это так. Давным-давно в далекой восточной стране жили три мудреца-звездочета. Их называли </a:t>
            </a:r>
            <a:r>
              <a:rPr lang="ru-RU" sz="1900" i="1" dirty="0" smtClean="0">
                <a:solidFill>
                  <a:schemeClr val="accent1">
                    <a:lumMod val="75000"/>
                  </a:schemeClr>
                </a:solidFill>
              </a:rPr>
              <a:t>«волхвы»</a:t>
            </a:r>
            <a:r>
              <a:rPr lang="ru-RU" sz="1900" dirty="0" smtClean="0">
                <a:solidFill>
                  <a:schemeClr val="accent1">
                    <a:lumMod val="75000"/>
                  </a:schemeClr>
                </a:solidFill>
              </a:rPr>
              <a:t>. Из своих книг они знали, что когда-нибудь на земле родится Бог. А чтобы все люди могли узнать о том, когда же это случится, в небе появится новая звезда. И вот волхвы каждую ночь смотрели в небо, они знали каждую звездочку. Но однажды они увидели новую необыкновенную звезду. Она была больше и ярче всех других. И, о чудо, она не стояла на месте, а плыла по небу, как бы приглашая за собой.</a:t>
            </a:r>
            <a:endParaRPr lang="ru-RU" sz="19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Вифлеемская-звезд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2007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0"/>
            <a:ext cx="5580112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5638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И волхвы отправились в путь, чтобы увидеть Бога своими глазами. В те времена не было автомобилей и, тем более, самолетов. Волхвы снарядили верблюдов и отправились в дорогу.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72200" y="0"/>
            <a:ext cx="2771800" cy="6858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Путь их был труден и долог. Но звезда вела их,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и,если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волхвы уставали, она останавливалась, чтобы дать им отдых. 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660232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8064" y="0"/>
            <a:ext cx="3995936" cy="6858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 тем временем в стране Иудее грозный царь Ирод решил узнать, сколько людей живет в его стране, много ли людей подвластны ему. Чтобы не было путаницы, Ирод велел всем прийти в тот город, где они родились. В свой родной город Вифлеем отправилась и молодая женщина Мария. Ей было трудно идти, ведь у ней скоро должен был родиться малыш, но нельзя было не исполнить приказа царя. 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3609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3491880" cy="6858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В городе Вифлееме собралось множество народа, все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гостинницы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все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постоялые дворы были заняты. Мария и ее спутник Иосиф шли от дома к дому, но никто не давал им места для ночлега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Бедная Мария, не найдя пристанища, вышла из города. Она нашла убежище в бедной пещере (на 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старинном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 языке пещера называлась 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«вертеп»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, где пастухи укрывались от непогоды вместе со своими стадами. 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то время в пещере никого не было. Когда у Марии родился малыш, молодая мама запеленала его и положила на мягкую солому в кормушку для животных. Ведь там не было никакой кроватки. 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Эта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кормушка называлась 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«ясли»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ZHivoj-vertep-v-italyanskom-gorode-Grechch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91880" y="0"/>
            <a:ext cx="56521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2267744" cy="6858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 это время ангелы сообщили пастухам радостную весть, что в их пещере родился Бог. 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img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67744" y="0"/>
            <a:ext cx="68762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88224" y="0"/>
            <a:ext cx="2555776" cy="68580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Сначала пастухи испугались, но потом обрадовались и побежали в свою пещеру. Пришли к пещере и волхвы. Все хотели увидеть 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младенца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Бога, которого назвали Иисус Христос.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3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62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2915816" cy="6858000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</a:rPr>
              <a:t>Мы можем и сейчас побывать в этой пещере. Надо только купить билет в страну Израиль в город Вифлеем. Над этой пещерой выстроен храм.  </a:t>
            </a: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</a:rPr>
              <a:t>Видите </a:t>
            </a: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</a:rPr>
              <a:t>звезду на полу?. </a:t>
            </a: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</a:rPr>
              <a:t>Говорят</a:t>
            </a: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</a:rPr>
              <a:t>, это то самое место, где стояли ясли 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младенца Христа</a:t>
            </a:r>
            <a:r>
              <a:rPr lang="ru-RU" sz="25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9-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915816" y="0"/>
            <a:ext cx="6228184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280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Рождество. Детям о светлом празднике. Выполнила: Губанова Е.Е.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о Рождестве</dc:title>
  <cp:lastModifiedBy>ленок</cp:lastModifiedBy>
  <cp:revision>33</cp:revision>
  <dcterms:modified xsi:type="dcterms:W3CDTF">2019-12-22T15:08:28Z</dcterms:modified>
</cp:coreProperties>
</file>