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73" r:id="rId8"/>
    <p:sldId id="269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58B85D-8A62-4D53-B9F7-780C488AD7AB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4454B5-455B-412E-8A00-3991EBB0D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35280" cy="8572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№20 комбинированного вида»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Безопасные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дороги детям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83759" y="3501008"/>
            <a:ext cx="8364705" cy="252028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Юсупова А.Р.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Тимошкина Н.И.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D:\докум. АР\Фото, видео, 2016 -\дор. движ. ст. гр\DSC076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76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DSC07714.JPG"/>
          <p:cNvPicPr/>
          <p:nvPr/>
        </p:nvPicPr>
        <p:blipFill>
          <a:blip r:embed="rId3" cstate="print"/>
          <a:srcRect l="17778" t="-1247"/>
          <a:stretch>
            <a:fillRect/>
          </a:stretch>
        </p:blipFill>
        <p:spPr bwMode="auto">
          <a:xfrm rot="5400000">
            <a:off x="6679421" y="2250273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дор. движ. ст. гр\DSC076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3143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DSC079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72008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Pictures\2018-11-12\Lenovo_A1000_IMG_20180920_115050.jpg"/>
          <p:cNvPicPr/>
          <p:nvPr/>
        </p:nvPicPr>
        <p:blipFill>
          <a:blip r:embed="rId6" cstate="print"/>
          <a:srcRect l="2206" t="17227" b="12534"/>
          <a:stretch>
            <a:fillRect/>
          </a:stretch>
        </p:blipFill>
        <p:spPr bwMode="auto">
          <a:xfrm>
            <a:off x="4071934" y="2428868"/>
            <a:ext cx="2786082" cy="170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010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714356"/>
            <a:ext cx="8103845" cy="571504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игровых и проблемных ситуаций</a:t>
            </a:r>
          </a:p>
          <a:p>
            <a:pPr algn="l"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Отгадывание загадок о транспорте, дорожных знаках, о ПДД</a:t>
            </a:r>
            <a:endParaRPr lang="ru-RU" sz="1800" dirty="0" smtClean="0"/>
          </a:p>
          <a:p>
            <a:pPr algn="l"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</a:p>
          <a:p>
            <a:pPr algn="l"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Прослушивание музыкальных произведений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окум. АР\Фото, видео, 2016 -\дор. движ. ст. гр\DSC07685.JPG"/>
          <p:cNvPicPr/>
          <p:nvPr/>
        </p:nvPicPr>
        <p:blipFill>
          <a:blip r:embed="rId2" cstate="print"/>
          <a:srcRect l="45363" t="8791" r="10583" b="8791"/>
          <a:stretch>
            <a:fillRect/>
          </a:stretch>
        </p:blipFill>
        <p:spPr bwMode="auto">
          <a:xfrm>
            <a:off x="6929454" y="642918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DSC07666.JPG"/>
          <p:cNvPicPr/>
          <p:nvPr/>
        </p:nvPicPr>
        <p:blipFill>
          <a:blip r:embed="rId3" cstate="print"/>
          <a:srcRect r="29825"/>
          <a:stretch>
            <a:fillRect/>
          </a:stretch>
        </p:blipFill>
        <p:spPr bwMode="auto">
          <a:xfrm>
            <a:off x="4929190" y="3357562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дор. движ. ст. гр\DSC07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581086" cy="22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714356"/>
            <a:ext cx="8103845" cy="57150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 «Путешествие в страну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. АР\Фото, видео, 2016 -\дор. движ. ст. гр\DSC076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. АР\Фото, видео, 2016 -\дор. движ. ст. гр\DSC07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. АР\Фото, видео, 2016 -\дор. движ. ст. гр\DSC07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DSC076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928934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дор. движ. ст. гр\DSC076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357298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DSC076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71488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Фото, видео, 2016 -\дор. движ. ст. гр\DSC077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714884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. АР\Фото, видео, 2016 -\дор. движ. ст. гр\DSC077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047120" y="3811268"/>
            <a:ext cx="3038475" cy="17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4714908" cy="19288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Консультации, памятки, буклеты для родителей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детей и родителей на тему «Безопасная дорога».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окум. АР\Фото, видео, 2016 -\дор. движ. ст. гр\DSC08062.JPG"/>
          <p:cNvPicPr/>
          <p:nvPr/>
        </p:nvPicPr>
        <p:blipFill>
          <a:blip r:embed="rId2" cstate="print"/>
          <a:srcRect l="12440" t="4071" r="10487" b="3817"/>
          <a:stretch>
            <a:fillRect/>
          </a:stretch>
        </p:blipFill>
        <p:spPr bwMode="auto">
          <a:xfrm>
            <a:off x="3286116" y="2643182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фото по пдд игры\DSC08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67474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дор. движ. ст. гр\фото по пдд игры\DSC08240.JPG"/>
          <p:cNvPicPr/>
          <p:nvPr/>
        </p:nvPicPr>
        <p:blipFill>
          <a:blip r:embed="rId4" cstate="print"/>
          <a:srcRect l="10606" t="533" r="19200" b="4547"/>
          <a:stretch>
            <a:fillRect/>
          </a:stretch>
        </p:blipFill>
        <p:spPr bwMode="auto">
          <a:xfrm rot="5400000">
            <a:off x="107125" y="253602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фото по пдд игры\DSC08242.JPG"/>
          <p:cNvPicPr/>
          <p:nvPr/>
        </p:nvPicPr>
        <p:blipFill>
          <a:blip r:embed="rId5" cstate="print"/>
          <a:srcRect l="33279" t="289" r="2128"/>
          <a:stretch>
            <a:fillRect/>
          </a:stretch>
        </p:blipFill>
        <p:spPr bwMode="auto">
          <a:xfrm rot="5400000">
            <a:off x="107125" y="4607727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Фото, видео, 2016 -\дор. движ. ст. гр\фото по пдд игры\DSC08249.JPG"/>
          <p:cNvPicPr/>
          <p:nvPr/>
        </p:nvPicPr>
        <p:blipFill>
          <a:blip r:embed="rId6" cstate="print"/>
          <a:srcRect l="19198" t="6784" r="5333" b="4220"/>
          <a:stretch>
            <a:fillRect/>
          </a:stretch>
        </p:blipFill>
        <p:spPr bwMode="auto">
          <a:xfrm rot="5400000">
            <a:off x="1571603" y="2571744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. АР\Ст. гр\Отч. по безоп. 10 гр\фото по пдд игры\IMG_20180921_180038_HDR.jpg"/>
          <p:cNvPicPr/>
          <p:nvPr/>
        </p:nvPicPr>
        <p:blipFill>
          <a:blip r:embed="rId7" cstate="print"/>
          <a:srcRect t="2166" r="7107" b="6606"/>
          <a:stretch>
            <a:fillRect/>
          </a:stretch>
        </p:blipFill>
        <p:spPr bwMode="auto">
          <a:xfrm rot="16200000">
            <a:off x="1639868" y="4718058"/>
            <a:ext cx="1781174" cy="13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103581" cy="2428892"/>
          </a:xfrm>
        </p:spPr>
        <p:txBody>
          <a:bodyPr>
            <a:no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данного проекта способствует более глубокому усвоению детьми правил дорожного движения, закреплению знаний и умений, формированию осознанного отношения к их соблюдению, развитию чувство контроля, самоконтроля, ответственности за свои поступки.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окум. АР\Фото, видео, 2016 -\дор. движ. ст. гр\DSC07703.JPG"/>
          <p:cNvPicPr/>
          <p:nvPr/>
        </p:nvPicPr>
        <p:blipFill>
          <a:blip r:embed="rId2" cstate="print"/>
          <a:srcRect l="20635" b="9836"/>
          <a:stretch>
            <a:fillRect/>
          </a:stretch>
        </p:blipFill>
        <p:spPr bwMode="auto">
          <a:xfrm>
            <a:off x="2143108" y="2928934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2071678"/>
            <a:ext cx="8032407" cy="1071570"/>
          </a:xfrm>
        </p:spPr>
        <p:txBody>
          <a:bodyPr>
            <a:noAutofit/>
          </a:bodyPr>
          <a:lstStyle/>
          <a:p>
            <a:pPr fontAlgn="base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7962108" cy="5162916"/>
          </a:xfrm>
        </p:spPr>
        <p:txBody>
          <a:bodyPr>
            <a:normAutofit/>
          </a:bodyPr>
          <a:lstStyle/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стране, как и во всем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мире, увеличивается число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транспортных происшествий. По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статистике каждой десятой жертвой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ДТП является ребенок. У детей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отсутствует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защитная психологическая реакция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дорожную обстановку, которая свойственна взрослым. Они не умеют еще в должной степени управлять своим поведением, переоценивают собственные силы, не предвидят возможность возникновения опасности в быстро меняющейся дорожной обстановке. </a:t>
            </a:r>
          </a:p>
          <a:p>
            <a:pPr algn="l" fontAlgn="base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привычки, закреплённые в детстве, остаются на всю жизнь, поэтому знакомить детей с правилами дорожного движения, формировать у них навыки правильного поведения на дороге необходимо с самого раннего возраста.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окум. АР\Фото, видео, 2016 -\дор. движ. ст. гр\DSC07657.JPG"/>
          <p:cNvPicPr/>
          <p:nvPr/>
        </p:nvPicPr>
        <p:blipFill>
          <a:blip r:embed="rId2" cstate="print"/>
          <a:srcRect l="3892"/>
          <a:stretch>
            <a:fillRect/>
          </a:stretch>
        </p:blipFill>
        <p:spPr bwMode="auto">
          <a:xfrm>
            <a:off x="4786314" y="1071546"/>
            <a:ext cx="3643338" cy="22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6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488633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безопасного поведения детей на дорогах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175282" cy="471490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5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сознательного изучения детьми правил дорожного движения;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обобщить и расширить знания детей о правилах дорожного движения;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содействовать формированию установки на безопасное поведение на дорогах;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речи детей, пополнению активного и пассивного словаря;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нравственные качества личности, необходимые для усвоения и выполнения правил дорожного движения: внимательность, наблюдательность, дисциплинированность;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привлекать внимание родителей к воспитанию у детей навыков безопасного поведения на дорогах;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побуждать родителей быть примером для своих детей в соблюдении правил дорожного движения.</a:t>
            </a:r>
          </a:p>
          <a:p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окум. АР\Фото, видео, 2016 -\дор. движ. ст. гр\DSC076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55568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49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696744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дети старшей группы, родители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творческо-исследовательский, информационный, практико-ориентированный.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(три недели)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. АР\Фото, видео, 2016 -\дор. движ. ст. гр\DSC076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357694"/>
            <a:ext cx="3529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. АР\Фото, видео, 2016 -\дор. движ. ст. гр\DSC076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29379" y="1528745"/>
            <a:ext cx="3067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70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92888" cy="54726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расширение представлений детей об окружающей дорожной среде и правилах дорожного движения;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у детей умений предвидеть опасные ситуации на дороге и принимать правильные решения; </a:t>
            </a:r>
          </a:p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педагогической компетентности родителей в вопросах безопасного поведения ребёнка на улицах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докум. АР\Фото, видео, 2016 -\дор. движ. ст. гр\DSC076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26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488832" cy="720080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4643469" cy="25717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Подготовительный этап.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методической, научно-популярной и художественной литературы, составление плана работы над проектом, создание предметно – развивающей среды.</a:t>
            </a:r>
          </a:p>
        </p:txBody>
      </p:sp>
      <p:pic>
        <p:nvPicPr>
          <p:cNvPr id="4" name="Рисунок 3" descr="D:\докум. АР\Фото, видео, 2016 -\дор. движ. ст. гр\DSC08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26432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. АР\Фото, видео, 2016 -\дор. движ. ст. гр\DSC08047.JPG"/>
          <p:cNvPicPr/>
          <p:nvPr/>
        </p:nvPicPr>
        <p:blipFill>
          <a:blip r:embed="rId3" cstate="print"/>
          <a:srcRect l="5174" r="2676"/>
          <a:stretch>
            <a:fillRect/>
          </a:stretch>
        </p:blipFill>
        <p:spPr bwMode="auto">
          <a:xfrm>
            <a:off x="6215074" y="2786058"/>
            <a:ext cx="26146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. АР\Фото, видео 2012 - 16гг\Фото по безопасности, ср. гр\DSC00202.JPG"/>
          <p:cNvPicPr/>
          <p:nvPr/>
        </p:nvPicPr>
        <p:blipFill>
          <a:blip r:embed="rId4" cstate="print"/>
          <a:srcRect l="30173" r="39407" b="47352"/>
          <a:stretch>
            <a:fillRect/>
          </a:stretch>
        </p:blipFill>
        <p:spPr bwMode="auto">
          <a:xfrm>
            <a:off x="4929190" y="1643050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предм - разв. среда\DSC08009.JPG"/>
          <p:cNvPicPr/>
          <p:nvPr/>
        </p:nvPicPr>
        <p:blipFill>
          <a:blip r:embed="rId5" cstate="print"/>
          <a:srcRect l="68288" t="2799" r="7379"/>
          <a:stretch>
            <a:fillRect/>
          </a:stretch>
        </p:blipFill>
        <p:spPr bwMode="auto">
          <a:xfrm>
            <a:off x="285720" y="3714752"/>
            <a:ext cx="1133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предм - разв. среда\DSC08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14752"/>
            <a:ext cx="43719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фото по пдд игры\DSC08156.JPG"/>
          <p:cNvPicPr/>
          <p:nvPr/>
        </p:nvPicPr>
        <p:blipFill>
          <a:blip r:embed="rId7" cstate="print"/>
          <a:srcRect b="9756"/>
          <a:stretch>
            <a:fillRect/>
          </a:stretch>
        </p:blipFill>
        <p:spPr bwMode="auto">
          <a:xfrm>
            <a:off x="5929322" y="4643446"/>
            <a:ext cx="292895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5357850" cy="2571768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2. Основной этап.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l"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книг, альбомов, рисунков, плакатов по безопасности дорожного движения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по ПДД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 по ПДД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. АР\Ст. гр\Отч. по безоп. 10 гр\фото по пдд игры\IMG_20180921_164030_HDR.jpg"/>
          <p:cNvPicPr/>
          <p:nvPr/>
        </p:nvPicPr>
        <p:blipFill>
          <a:blip r:embed="rId2" cstate="print"/>
          <a:srcRect l="16511" t="10214" r="6231" b="33610"/>
          <a:stretch>
            <a:fillRect/>
          </a:stretch>
        </p:blipFill>
        <p:spPr bwMode="auto">
          <a:xfrm>
            <a:off x="5500694" y="285728"/>
            <a:ext cx="31765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. АР\Фото, видео, 2016 -\дор. движ. ст. гр\DSC07935.JPG"/>
          <p:cNvPicPr/>
          <p:nvPr/>
        </p:nvPicPr>
        <p:blipFill>
          <a:blip r:embed="rId3" cstate="print"/>
          <a:srcRect t="13235"/>
          <a:stretch>
            <a:fillRect/>
          </a:stretch>
        </p:blipFill>
        <p:spPr bwMode="auto">
          <a:xfrm>
            <a:off x="1071538" y="2714620"/>
            <a:ext cx="3357586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DSC079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2867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Фото, видео, 2016 -\дор. движ. ст. гр\DSC079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29132"/>
            <a:ext cx="29559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Фото, видео, 2016 -\дор. движ. ст. гр\фото по пдд игры\DSC082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214554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Фото, видео, 2016 -\дор. движ. ст. гр\фото по пдд игры\DSC08161.JPG"/>
          <p:cNvPicPr/>
          <p:nvPr/>
        </p:nvPicPr>
        <p:blipFill>
          <a:blip r:embed="rId7" cstate="print"/>
          <a:srcRect l="8723" t="2290" r="8190" b="-2290"/>
          <a:stretch>
            <a:fillRect/>
          </a:stretch>
        </p:blipFill>
        <p:spPr bwMode="auto">
          <a:xfrm>
            <a:off x="3357554" y="450057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714356"/>
            <a:ext cx="8103845" cy="571504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(рисование, лепка, аппликация)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. АР\Фото, видео, 2016 -\дор. движ. ст. гр\DSC07936.JPG"/>
          <p:cNvPicPr/>
          <p:nvPr/>
        </p:nvPicPr>
        <p:blipFill>
          <a:blip r:embed="rId2" cstate="print"/>
          <a:srcRect t="13939"/>
          <a:stretch>
            <a:fillRect/>
          </a:stretch>
        </p:blipFill>
        <p:spPr bwMode="auto">
          <a:xfrm>
            <a:off x="285720" y="1142984"/>
            <a:ext cx="39290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Pictures\2018-11-12\Lenovo_A1000_IMG_20180920_102414.jpg"/>
          <p:cNvPicPr/>
          <p:nvPr/>
        </p:nvPicPr>
        <p:blipFill>
          <a:blip r:embed="rId3" cstate="print"/>
          <a:srcRect t="2670" b="17685"/>
          <a:stretch>
            <a:fillRect/>
          </a:stretch>
        </p:blipFill>
        <p:spPr bwMode="auto">
          <a:xfrm>
            <a:off x="4286248" y="114298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. АР\Фото, видео, 2016 -\дор. движ. ст. гр\DSC08091.JPG"/>
          <p:cNvPicPr/>
          <p:nvPr/>
        </p:nvPicPr>
        <p:blipFill>
          <a:blip r:embed="rId4" cstate="print"/>
          <a:srcRect l="1339" t="3968" r="1042" b="8730"/>
          <a:stretch>
            <a:fillRect/>
          </a:stretch>
        </p:blipFill>
        <p:spPr bwMode="auto">
          <a:xfrm>
            <a:off x="285720" y="3214686"/>
            <a:ext cx="50006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Фото, видео, 2016 -\дор. движ. ст. гр\DSC08088.JPG"/>
          <p:cNvPicPr/>
          <p:nvPr/>
        </p:nvPicPr>
        <p:blipFill>
          <a:blip r:embed="rId5" cstate="print"/>
          <a:srcRect l="9848" t="2198"/>
          <a:stretch>
            <a:fillRect/>
          </a:stretch>
        </p:blipFill>
        <p:spPr bwMode="auto">
          <a:xfrm rot="5400000">
            <a:off x="7686701" y="3600447"/>
            <a:ext cx="1752592" cy="83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Фото, видео, 2016 -\дор. движ. ст. гр\DSC08087.JPG"/>
          <p:cNvPicPr/>
          <p:nvPr/>
        </p:nvPicPr>
        <p:blipFill>
          <a:blip r:embed="rId6" cstate="print"/>
          <a:srcRect l="21188" t="4615" b="5299"/>
          <a:stretch>
            <a:fillRect/>
          </a:stretch>
        </p:blipFill>
        <p:spPr bwMode="auto">
          <a:xfrm>
            <a:off x="5357818" y="4929198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. АР\Фото, видео, 2016 -\дор. движ. ст. гр\фото по пдд игры\DSC081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214686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окум. АР\Фото, видео, 2016 -\дор. движ. ст. гр\фото по пдд игры\DSC08199.JPG"/>
          <p:cNvPicPr/>
          <p:nvPr/>
        </p:nvPicPr>
        <p:blipFill>
          <a:blip r:embed="rId8" cstate="print"/>
          <a:srcRect l="35131" t="9160" r="5387" b="16285"/>
          <a:stretch>
            <a:fillRect/>
          </a:stretch>
        </p:blipFill>
        <p:spPr bwMode="auto">
          <a:xfrm>
            <a:off x="6286512" y="114298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окум. АР\Фото, видео, 2016 -\дор. движ. ст. гр\DSC08085.JPG"/>
          <p:cNvPicPr/>
          <p:nvPr/>
        </p:nvPicPr>
        <p:blipFill>
          <a:blip r:embed="rId9" cstate="print"/>
          <a:srcRect l="23750" t="1481" b="2963"/>
          <a:stretch>
            <a:fillRect/>
          </a:stretch>
        </p:blipFill>
        <p:spPr bwMode="auto">
          <a:xfrm>
            <a:off x="7286644" y="4929198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8103845" cy="60007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подвижных, дидактических, сюжетно-ролевых игр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. АР\Фото, видео, 2016 -\дор. движ. ст. гр\DSC07927.JPG"/>
          <p:cNvPicPr/>
          <p:nvPr/>
        </p:nvPicPr>
        <p:blipFill>
          <a:blip r:embed="rId2" cstate="print"/>
          <a:srcRect l="3950"/>
          <a:stretch>
            <a:fillRect/>
          </a:stretch>
        </p:blipFill>
        <p:spPr bwMode="auto">
          <a:xfrm>
            <a:off x="428596" y="857232"/>
            <a:ext cx="2428892" cy="130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. АР\Фото, видео, 2016 -\дор. движ. ст. гр\DSC07939.JPG"/>
          <p:cNvPicPr/>
          <p:nvPr/>
        </p:nvPicPr>
        <p:blipFill>
          <a:blip r:embed="rId3" cstate="print"/>
          <a:srcRect r="18133"/>
          <a:stretch>
            <a:fillRect/>
          </a:stretch>
        </p:blipFill>
        <p:spPr bwMode="auto">
          <a:xfrm>
            <a:off x="428596" y="221455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. АР\Фото, видео, 2016 -\дор. движ. ст. гр\DSC07943.JPG"/>
          <p:cNvPicPr/>
          <p:nvPr/>
        </p:nvPicPr>
        <p:blipFill>
          <a:blip r:embed="rId4" cstate="print"/>
          <a:srcRect l="6434" r="2949"/>
          <a:stretch>
            <a:fillRect/>
          </a:stretch>
        </p:blipFill>
        <p:spPr bwMode="auto">
          <a:xfrm>
            <a:off x="2928926" y="857232"/>
            <a:ext cx="221457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. АР\Ст. гр\Отч. по безоп. 10 гр\фото по пдд игры\IMG_20180921_163050_HDR.jpg"/>
          <p:cNvPicPr/>
          <p:nvPr/>
        </p:nvPicPr>
        <p:blipFill>
          <a:blip r:embed="rId5" cstate="print"/>
          <a:srcRect b="19892"/>
          <a:stretch>
            <a:fillRect/>
          </a:stretch>
        </p:blipFill>
        <p:spPr bwMode="auto">
          <a:xfrm>
            <a:off x="5214942" y="857232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. АР\Ст. гр\Отч. по безоп. 10 гр\фото по пдд игры\IMG_20180921_161440_HDR.jpg"/>
          <p:cNvPicPr/>
          <p:nvPr/>
        </p:nvPicPr>
        <p:blipFill>
          <a:blip r:embed="rId6" cstate="print"/>
          <a:srcRect t="22008"/>
          <a:stretch>
            <a:fillRect/>
          </a:stretch>
        </p:blipFill>
        <p:spPr bwMode="auto">
          <a:xfrm>
            <a:off x="2571736" y="2428868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окум. АР\Ст. гр\Отч. по безоп. 10 гр\фото по пдд игры\IMG_20180921_161559_HDR.jpg"/>
          <p:cNvPicPr/>
          <p:nvPr/>
        </p:nvPicPr>
        <p:blipFill>
          <a:blip r:embed="rId7" cstate="print"/>
          <a:srcRect l="5736" t="6166" r="22721"/>
          <a:stretch>
            <a:fillRect/>
          </a:stretch>
        </p:blipFill>
        <p:spPr bwMode="auto">
          <a:xfrm>
            <a:off x="6072198" y="2285992"/>
            <a:ext cx="12858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. АР\Фото, видео, 2016 -\дор. движ. ст. гр\DSC07912.JPG"/>
          <p:cNvPicPr/>
          <p:nvPr/>
        </p:nvPicPr>
        <p:blipFill>
          <a:blip r:embed="rId8" cstate="print"/>
          <a:srcRect b="11765"/>
          <a:stretch>
            <a:fillRect/>
          </a:stretch>
        </p:blipFill>
        <p:spPr bwMode="auto">
          <a:xfrm>
            <a:off x="6215074" y="4929198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докум. АР\Фото, видео, 2016 -\дор. движ. ст. гр\DSC0793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643314"/>
            <a:ext cx="2071702" cy="111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окум. АР\Фото, видео, 2016 -\дор. движ. ст. гр\DSC07654.JPG"/>
          <p:cNvPicPr/>
          <p:nvPr/>
        </p:nvPicPr>
        <p:blipFill>
          <a:blip r:embed="rId10" cstate="print"/>
          <a:srcRect l="18762" t="8104" b="5927"/>
          <a:stretch>
            <a:fillRect/>
          </a:stretch>
        </p:blipFill>
        <p:spPr bwMode="auto">
          <a:xfrm rot="5400000">
            <a:off x="6913742" y="1373010"/>
            <a:ext cx="2466977" cy="14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окум. АР\Фото, видео, 2016 -\дор. движ. ст. гр\DSC07721.JPG"/>
          <p:cNvPicPr/>
          <p:nvPr/>
        </p:nvPicPr>
        <p:blipFill>
          <a:blip r:embed="rId11" cstate="print"/>
          <a:srcRect l="4573" r="3963"/>
          <a:stretch>
            <a:fillRect/>
          </a:stretch>
        </p:blipFill>
        <p:spPr bwMode="auto">
          <a:xfrm>
            <a:off x="428596" y="4857760"/>
            <a:ext cx="2643206" cy="154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докум. АР\Фото, видео, 2016 -\дор. движ. ст. гр\DSC0772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4714884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докум. АР\Фото, видео, 2016 -\дор. движ. ст. гр\DSC07705.JPG"/>
          <p:cNvPicPr/>
          <p:nvPr/>
        </p:nvPicPr>
        <p:blipFill>
          <a:blip r:embed="rId13" cstate="print"/>
          <a:srcRect l="40566"/>
          <a:stretch>
            <a:fillRect/>
          </a:stretch>
        </p:blipFill>
        <p:spPr bwMode="auto">
          <a:xfrm>
            <a:off x="7429520" y="3429000"/>
            <a:ext cx="1357322" cy="13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5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424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МДОУ «Детский сад №20 комбинированного вида» Безопасные дороги детям</vt:lpstr>
      <vt:lpstr>Актуальность</vt:lpstr>
      <vt:lpstr>Цель проекта:  формирование навыков безопасного поведения детей на дорогах </vt:lpstr>
      <vt:lpstr>Участники проекта:  воспитатели, дети старшей группы, родители   Вид проекта:  творческо-исследовательский, информационный, практико-ориентированный.   Продолжительность проекта:  краткосрочный (три недели) </vt:lpstr>
      <vt:lpstr>Слайд 5</vt:lpstr>
      <vt:lpstr>Этапы реализации проекта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обучению детей татарскому языку</dc:title>
  <dc:creator>WIN</dc:creator>
  <cp:lastModifiedBy>Zulya</cp:lastModifiedBy>
  <cp:revision>152</cp:revision>
  <dcterms:created xsi:type="dcterms:W3CDTF">2013-04-21T08:23:11Z</dcterms:created>
  <dcterms:modified xsi:type="dcterms:W3CDTF">2018-12-03T18:59:19Z</dcterms:modified>
</cp:coreProperties>
</file>